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89" r:id="rId4"/>
    <p:sldId id="258" r:id="rId5"/>
    <p:sldId id="287" r:id="rId6"/>
    <p:sldId id="260" r:id="rId7"/>
    <p:sldId id="261" r:id="rId8"/>
    <p:sldId id="262" r:id="rId9"/>
    <p:sldId id="263" r:id="rId10"/>
    <p:sldId id="264" r:id="rId11"/>
    <p:sldId id="265" r:id="rId12"/>
    <p:sldId id="266" r:id="rId13"/>
    <p:sldId id="322" r:id="rId14"/>
    <p:sldId id="275" r:id="rId15"/>
    <p:sldId id="276" r:id="rId16"/>
    <p:sldId id="277" r:id="rId17"/>
    <p:sldId id="278" r:id="rId18"/>
    <p:sldId id="279" r:id="rId19"/>
    <p:sldId id="324" r:id="rId20"/>
    <p:sldId id="326" r:id="rId21"/>
    <p:sldId id="280" r:id="rId22"/>
    <p:sldId id="281" r:id="rId23"/>
    <p:sldId id="282" r:id="rId24"/>
    <p:sldId id="323" r:id="rId25"/>
    <p:sldId id="267" r:id="rId26"/>
    <p:sldId id="268" r:id="rId27"/>
    <p:sldId id="269" r:id="rId28"/>
    <p:sldId id="270" r:id="rId29"/>
    <p:sldId id="271" r:id="rId30"/>
    <p:sldId id="283" r:id="rId31"/>
    <p:sldId id="284" r:id="rId32"/>
    <p:sldId id="290" r:id="rId33"/>
    <p:sldId id="291" r:id="rId34"/>
    <p:sldId id="292" r:id="rId35"/>
    <p:sldId id="325" r:id="rId36"/>
    <p:sldId id="285" r:id="rId37"/>
    <p:sldId id="272" r:id="rId38"/>
  </p:sldIdLst>
  <p:sldSz cx="18288000" cy="10287000"/>
  <p:notesSz cx="18288000" cy="10287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2">
          <p15:clr>
            <a:srgbClr val="A4A3A4"/>
          </p15:clr>
        </p15:guide>
        <p15:guide id="2" pos="21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474" y="162"/>
      </p:cViewPr>
      <p:guideLst>
        <p:guide orient="horz" pos="2842"/>
        <p:guide pos="2177"/>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B0B7038-E59F-4A80-A75E-7AA9F300D739}" type="doc">
      <dgm:prSet loTypeId="urn:microsoft.com/office/officeart/2005/8/layout/StepDownProcess#1" loCatId="process" qsTypeId="urn:microsoft.com/office/officeart/2005/8/quickstyle/simple2#1" qsCatId="simple" csTypeId="urn:microsoft.com/office/officeart/2005/8/colors/accent0_2#1" csCatId="accent1" phldr="0"/>
      <dgm:spPr/>
      <dgm:t>
        <a:bodyPr/>
        <a:lstStyle/>
        <a:p>
          <a:endParaRPr lang="en-US"/>
        </a:p>
      </dgm:t>
    </dgm:pt>
    <dgm:pt modelId="{E9FF6F63-DE8B-49AE-AD60-255A714A296C}">
      <dgm:prSet phldrT="[Text]" phldr="0" custT="0"/>
      <dgm:spPr/>
      <dgm:t>
        <a:bodyPr vert="horz" wrap="square"/>
        <a:lstStyle/>
        <a:p>
          <a:pPr>
            <a:lnSpc>
              <a:spcPct val="100000"/>
            </a:lnSpc>
            <a:spcBef>
              <a:spcPct val="0"/>
            </a:spcBef>
            <a:spcAft>
              <a:spcPct val="35000"/>
            </a:spcAft>
          </a:pPr>
          <a:r>
            <a:rPr lang="en-US"/>
            <a:t>Data Collection</a:t>
          </a:r>
        </a:p>
      </dgm:t>
    </dgm:pt>
    <dgm:pt modelId="{E2F25AF7-B1AC-494B-B2C1-7761C2AD5D10}" type="parTrans" cxnId="{940AA001-4F49-4FCD-8D68-8E298CB35F52}">
      <dgm:prSet/>
      <dgm:spPr/>
      <dgm:t>
        <a:bodyPr/>
        <a:lstStyle/>
        <a:p>
          <a:endParaRPr lang="en-US"/>
        </a:p>
      </dgm:t>
    </dgm:pt>
    <dgm:pt modelId="{7C3A5ED0-3AE2-4C34-80A5-AFDCC3D00C7D}" type="sibTrans" cxnId="{940AA001-4F49-4FCD-8D68-8E298CB35F52}">
      <dgm:prSet/>
      <dgm:spPr/>
      <dgm:t>
        <a:bodyPr/>
        <a:lstStyle/>
        <a:p>
          <a:endParaRPr lang="en-US"/>
        </a:p>
      </dgm:t>
    </dgm:pt>
    <dgm:pt modelId="{9605A072-0B47-4717-B762-6E4A030618BB}">
      <dgm:prSet phldrT="[Text]" phldr="1"/>
      <dgm:spPr/>
      <dgm:t>
        <a:bodyPr/>
        <a:lstStyle/>
        <a:p>
          <a:endParaRPr lang="en-US"/>
        </a:p>
      </dgm:t>
    </dgm:pt>
    <dgm:pt modelId="{634AE88D-8820-420B-87FD-977F139B503C}" type="parTrans" cxnId="{A191E7ED-53FA-4ACC-859B-53EF219A67C1}">
      <dgm:prSet/>
      <dgm:spPr/>
      <dgm:t>
        <a:bodyPr/>
        <a:lstStyle/>
        <a:p>
          <a:endParaRPr lang="en-US"/>
        </a:p>
      </dgm:t>
    </dgm:pt>
    <dgm:pt modelId="{944FE9C1-9611-4716-B91B-6E3024D1434A}" type="sibTrans" cxnId="{A191E7ED-53FA-4ACC-859B-53EF219A67C1}">
      <dgm:prSet/>
      <dgm:spPr/>
      <dgm:t>
        <a:bodyPr/>
        <a:lstStyle/>
        <a:p>
          <a:endParaRPr lang="en-US"/>
        </a:p>
      </dgm:t>
    </dgm:pt>
    <dgm:pt modelId="{4D3602F6-4A56-471E-94CA-95C297AF4D0A}">
      <dgm:prSet phldrT="[Text]" phldr="0" custT="0"/>
      <dgm:spPr/>
      <dgm:t>
        <a:bodyPr vert="horz" wrap="square"/>
        <a:lstStyle/>
        <a:p>
          <a:pPr>
            <a:lnSpc>
              <a:spcPct val="100000"/>
            </a:lnSpc>
            <a:spcBef>
              <a:spcPct val="0"/>
            </a:spcBef>
            <a:spcAft>
              <a:spcPct val="35000"/>
            </a:spcAft>
          </a:pPr>
          <a:r>
            <a:rPr lang="en-US"/>
            <a:t>Formating Data</a:t>
          </a:r>
        </a:p>
      </dgm:t>
    </dgm:pt>
    <dgm:pt modelId="{511DB170-6BB5-4ADD-8085-548C5A4D75BB}" type="parTrans" cxnId="{FC693E28-B9E5-4BD6-B5E9-04D7AD8DBCDF}">
      <dgm:prSet/>
      <dgm:spPr/>
      <dgm:t>
        <a:bodyPr/>
        <a:lstStyle/>
        <a:p>
          <a:endParaRPr lang="en-US"/>
        </a:p>
      </dgm:t>
    </dgm:pt>
    <dgm:pt modelId="{44F1BF6E-18A0-4182-BD68-FA72641FED89}" type="sibTrans" cxnId="{FC693E28-B9E5-4BD6-B5E9-04D7AD8DBCDF}">
      <dgm:prSet/>
      <dgm:spPr/>
      <dgm:t>
        <a:bodyPr/>
        <a:lstStyle/>
        <a:p>
          <a:endParaRPr lang="en-US"/>
        </a:p>
      </dgm:t>
    </dgm:pt>
    <dgm:pt modelId="{5137751A-6B92-4416-913C-FAEC6CB5829E}">
      <dgm:prSet phldrT="[Text]" phldr="1"/>
      <dgm:spPr/>
      <dgm:t>
        <a:bodyPr/>
        <a:lstStyle/>
        <a:p>
          <a:endParaRPr lang="en-US"/>
        </a:p>
      </dgm:t>
    </dgm:pt>
    <dgm:pt modelId="{059D19CA-05CD-47BD-8E16-408EC613C9A8}" type="parTrans" cxnId="{4A7ADC80-DA41-4757-B6C3-D66BFC1A4378}">
      <dgm:prSet/>
      <dgm:spPr/>
      <dgm:t>
        <a:bodyPr/>
        <a:lstStyle/>
        <a:p>
          <a:endParaRPr lang="en-US"/>
        </a:p>
      </dgm:t>
    </dgm:pt>
    <dgm:pt modelId="{3D0CFC71-DD02-4AEE-931E-800CBFD442DE}" type="sibTrans" cxnId="{4A7ADC80-DA41-4757-B6C3-D66BFC1A4378}">
      <dgm:prSet/>
      <dgm:spPr/>
      <dgm:t>
        <a:bodyPr/>
        <a:lstStyle/>
        <a:p>
          <a:endParaRPr lang="en-US"/>
        </a:p>
      </dgm:t>
    </dgm:pt>
    <dgm:pt modelId="{C77B2DE7-72B5-4696-8020-E9D212156430}">
      <dgm:prSet phldrT="[Text]" phldr="0" custT="0"/>
      <dgm:spPr/>
      <dgm:t>
        <a:bodyPr vert="horz" wrap="square"/>
        <a:lstStyle/>
        <a:p>
          <a:pPr>
            <a:lnSpc>
              <a:spcPct val="100000"/>
            </a:lnSpc>
            <a:spcBef>
              <a:spcPct val="0"/>
            </a:spcBef>
            <a:spcAft>
              <a:spcPct val="35000"/>
            </a:spcAft>
          </a:pPr>
          <a:r>
            <a:rPr lang="en-US"/>
            <a:t>Feature Engineering </a:t>
          </a:r>
        </a:p>
      </dgm:t>
    </dgm:pt>
    <dgm:pt modelId="{CFDAE099-E9CA-400D-9E0B-5FF2A223D856}" type="parTrans" cxnId="{A69CB20C-A899-4B98-A52D-0C3B0D283610}">
      <dgm:prSet/>
      <dgm:spPr/>
      <dgm:t>
        <a:bodyPr/>
        <a:lstStyle/>
        <a:p>
          <a:endParaRPr lang="en-US"/>
        </a:p>
      </dgm:t>
    </dgm:pt>
    <dgm:pt modelId="{00E0D5AB-294E-4D02-9E82-5E730EC20037}" type="sibTrans" cxnId="{A69CB20C-A899-4B98-A52D-0C3B0D283610}">
      <dgm:prSet/>
      <dgm:spPr/>
      <dgm:t>
        <a:bodyPr/>
        <a:lstStyle/>
        <a:p>
          <a:endParaRPr lang="en-US"/>
        </a:p>
      </dgm:t>
    </dgm:pt>
    <dgm:pt modelId="{2C6AD28F-A1D9-42FD-8523-B2CDE1C853BE}">
      <dgm:prSet phldrT="[Text]" phldr="1"/>
      <dgm:spPr/>
      <dgm:t>
        <a:bodyPr/>
        <a:lstStyle/>
        <a:p>
          <a:endParaRPr lang="en-US"/>
        </a:p>
      </dgm:t>
    </dgm:pt>
    <dgm:pt modelId="{C2130940-6177-476C-8D94-9A73013EDAE3}" type="parTrans" cxnId="{1184E6A4-4EF2-47E2-A5DA-4502E0D69D99}">
      <dgm:prSet/>
      <dgm:spPr/>
      <dgm:t>
        <a:bodyPr/>
        <a:lstStyle/>
        <a:p>
          <a:endParaRPr lang="en-US"/>
        </a:p>
      </dgm:t>
    </dgm:pt>
    <dgm:pt modelId="{03815DB2-473C-47DE-A096-BBAC8434EAE7}" type="sibTrans" cxnId="{1184E6A4-4EF2-47E2-A5DA-4502E0D69D99}">
      <dgm:prSet/>
      <dgm:spPr/>
      <dgm:t>
        <a:bodyPr/>
        <a:lstStyle/>
        <a:p>
          <a:endParaRPr lang="en-US"/>
        </a:p>
      </dgm:t>
    </dgm:pt>
    <dgm:pt modelId="{9F3F2D9C-C9A8-4E39-AFCA-77EAD61D7E14}">
      <dgm:prSet/>
      <dgm:spPr/>
      <dgm:t>
        <a:bodyPr/>
        <a:lstStyle/>
        <a:p>
          <a:endParaRPr lang="en-US"/>
        </a:p>
      </dgm:t>
    </dgm:pt>
    <dgm:pt modelId="{E8FD3F86-9C12-4682-8E70-9733E0A1B702}" type="parTrans" cxnId="{47FBEAFA-AA84-43B5-874D-27F534D1675A}">
      <dgm:prSet/>
      <dgm:spPr/>
    </dgm:pt>
    <dgm:pt modelId="{E7A36A48-CE9D-4A33-8FB5-3F6A466DF60F}" type="sibTrans" cxnId="{47FBEAFA-AA84-43B5-874D-27F534D1675A}">
      <dgm:prSet/>
      <dgm:spPr/>
    </dgm:pt>
    <dgm:pt modelId="{802DE8A8-8067-4C79-BCD8-771F3651E608}">
      <dgm:prSet phldr="0" custT="0"/>
      <dgm:spPr/>
      <dgm:t>
        <a:bodyPr vert="horz" wrap="square"/>
        <a:lstStyle/>
        <a:p>
          <a:pPr>
            <a:lnSpc>
              <a:spcPct val="100000"/>
            </a:lnSpc>
            <a:spcBef>
              <a:spcPct val="0"/>
            </a:spcBef>
            <a:spcAft>
              <a:spcPct val="35000"/>
            </a:spcAft>
          </a:pPr>
          <a:r>
            <a:rPr lang="en-US"/>
            <a:t>Combining The Datasets</a:t>
          </a:r>
        </a:p>
      </dgm:t>
    </dgm:pt>
    <dgm:pt modelId="{5C920E1B-446B-4948-A460-E1729D42BC3F}" type="parTrans" cxnId="{D83C36B1-EF77-4262-BB42-B4DB08E64FDA}">
      <dgm:prSet/>
      <dgm:spPr/>
    </dgm:pt>
    <dgm:pt modelId="{D63D82A3-7D67-4F8B-8F46-80EF0F3F143E}" type="sibTrans" cxnId="{D83C36B1-EF77-4262-BB42-B4DB08E64FDA}">
      <dgm:prSet/>
      <dgm:spPr/>
    </dgm:pt>
    <dgm:pt modelId="{9F107E9C-AA81-4EAB-90D1-4EE40BCA406D}">
      <dgm:prSet/>
      <dgm:spPr/>
      <dgm:t>
        <a:bodyPr/>
        <a:lstStyle/>
        <a:p>
          <a:endParaRPr altLang="en-US"/>
        </a:p>
      </dgm:t>
    </dgm:pt>
    <dgm:pt modelId="{148A97F1-A1DA-4752-8B0E-108A314B778B}" type="parTrans" cxnId="{7F31047E-9FCE-4EBB-9C65-6E0C1528AC30}">
      <dgm:prSet/>
      <dgm:spPr/>
    </dgm:pt>
    <dgm:pt modelId="{466F545A-5CB3-428C-9CC3-6F4AAE3B9FB2}" type="sibTrans" cxnId="{7F31047E-9FCE-4EBB-9C65-6E0C1528AC30}">
      <dgm:prSet/>
      <dgm:spPr/>
    </dgm:pt>
    <dgm:pt modelId="{59D01E7A-AEFC-4AE7-9931-A383C49B53C8}">
      <dgm:prSet phldr="0" custT="0"/>
      <dgm:spPr/>
      <dgm:t>
        <a:bodyPr vert="horz" wrap="square"/>
        <a:lstStyle/>
        <a:p>
          <a:pPr>
            <a:lnSpc>
              <a:spcPct val="100000"/>
            </a:lnSpc>
            <a:spcBef>
              <a:spcPct val="0"/>
            </a:spcBef>
            <a:spcAft>
              <a:spcPct val="35000"/>
            </a:spcAft>
          </a:pPr>
          <a:r>
            <a:rPr lang="en-US"/>
            <a:t>Labelling the Data</a:t>
          </a:r>
        </a:p>
      </dgm:t>
    </dgm:pt>
    <dgm:pt modelId="{24E214D4-AB96-465F-9AE4-18E3DD80E8A7}" type="parTrans" cxnId="{E6BB6C1F-13A1-43CF-ABEE-DED22C24496F}">
      <dgm:prSet/>
      <dgm:spPr/>
    </dgm:pt>
    <dgm:pt modelId="{C7DDF764-4A0D-46D5-89F0-22F898901A15}" type="sibTrans" cxnId="{E6BB6C1F-13A1-43CF-ABEE-DED22C24496F}">
      <dgm:prSet/>
      <dgm:spPr/>
    </dgm:pt>
    <dgm:pt modelId="{AEC54BCE-4C3F-4E99-852B-99FB6087E2D0}">
      <dgm:prSet phldr="0" custT="0"/>
      <dgm:spPr/>
      <dgm:t>
        <a:bodyPr vert="horz" wrap="square"/>
        <a:lstStyle/>
        <a:p>
          <a:pPr>
            <a:lnSpc>
              <a:spcPct val="100000"/>
            </a:lnSpc>
            <a:spcBef>
              <a:spcPct val="0"/>
            </a:spcBef>
            <a:spcAft>
              <a:spcPct val="35000"/>
            </a:spcAft>
          </a:pPr>
          <a:r>
            <a:rPr lang="en-US"/>
            <a:t>Spliting into Train&amp; Test</a:t>
          </a:r>
        </a:p>
      </dgm:t>
    </dgm:pt>
    <dgm:pt modelId="{588B5B2B-2F7B-4322-B92B-9029DAE844A5}" type="parTrans" cxnId="{B554D721-4C81-48A1-B1C1-F14CB7D3D870}">
      <dgm:prSet/>
      <dgm:spPr/>
    </dgm:pt>
    <dgm:pt modelId="{49E575C6-C11A-431C-892D-73B7C782BA24}" type="sibTrans" cxnId="{B554D721-4C81-48A1-B1C1-F14CB7D3D870}">
      <dgm:prSet/>
      <dgm:spPr/>
    </dgm:pt>
    <dgm:pt modelId="{148AC226-3F55-458E-994F-175AC33A8F63}">
      <dgm:prSet phldr="0" custT="0"/>
      <dgm:spPr/>
      <dgm:t>
        <a:bodyPr vert="horz" wrap="square"/>
        <a:lstStyle/>
        <a:p>
          <a:pPr>
            <a:lnSpc>
              <a:spcPct val="100000"/>
            </a:lnSpc>
            <a:spcBef>
              <a:spcPct val="0"/>
            </a:spcBef>
            <a:spcAft>
              <a:spcPct val="35000"/>
            </a:spcAft>
          </a:pPr>
          <a:r>
            <a:rPr lang="en-US"/>
            <a:t>Model Building</a:t>
          </a:r>
        </a:p>
      </dgm:t>
    </dgm:pt>
    <dgm:pt modelId="{36CA799A-E7DB-4990-96DB-40AD16266520}" type="parTrans" cxnId="{91006C38-FB07-493B-B3C1-149D0D5E1218}">
      <dgm:prSet/>
      <dgm:spPr/>
    </dgm:pt>
    <dgm:pt modelId="{13740488-1FFB-45F1-9B54-575FF0CA1BC3}" type="sibTrans" cxnId="{91006C38-FB07-493B-B3C1-149D0D5E1218}">
      <dgm:prSet/>
      <dgm:spPr/>
    </dgm:pt>
    <dgm:pt modelId="{4E8D2CA5-E8F3-41AD-B35D-1FCF8CAD3487}" type="pres">
      <dgm:prSet presAssocID="{FB0B7038-E59F-4A80-A75E-7AA9F300D739}" presName="rootnode" presStyleCnt="0">
        <dgm:presLayoutVars>
          <dgm:chMax/>
          <dgm:chPref/>
          <dgm:dir/>
          <dgm:animLvl val="lvl"/>
        </dgm:presLayoutVars>
      </dgm:prSet>
      <dgm:spPr/>
    </dgm:pt>
    <dgm:pt modelId="{4885D9FF-6621-4FC5-A9DE-327AB74500CD}" type="pres">
      <dgm:prSet presAssocID="{E9FF6F63-DE8B-49AE-AD60-255A714A296C}" presName="composite" presStyleCnt="0"/>
      <dgm:spPr/>
    </dgm:pt>
    <dgm:pt modelId="{C1069558-9A0D-4777-9B5C-1F8CC5A904D0}" type="pres">
      <dgm:prSet presAssocID="{E9FF6F63-DE8B-49AE-AD60-255A714A296C}" presName="bentUpArrow1" presStyleLbl="alignImgPlace1" presStyleIdx="0" presStyleCnt="6"/>
      <dgm:spPr/>
    </dgm:pt>
    <dgm:pt modelId="{B6B3DBAD-9628-4182-98C9-C3F56A96B563}" type="pres">
      <dgm:prSet presAssocID="{E9FF6F63-DE8B-49AE-AD60-255A714A296C}" presName="ParentText" presStyleLbl="node1" presStyleIdx="0" presStyleCnt="7">
        <dgm:presLayoutVars>
          <dgm:chMax val="1"/>
          <dgm:chPref val="1"/>
          <dgm:bulletEnabled val="1"/>
        </dgm:presLayoutVars>
      </dgm:prSet>
      <dgm:spPr/>
    </dgm:pt>
    <dgm:pt modelId="{CF563743-F0CD-43FF-8ED9-181590D5AEC7}" type="pres">
      <dgm:prSet presAssocID="{E9FF6F63-DE8B-49AE-AD60-255A714A296C}" presName="ChildText" presStyleLbl="revTx" presStyleIdx="0" presStyleCnt="6">
        <dgm:presLayoutVars>
          <dgm:chMax val="0"/>
          <dgm:chPref val="0"/>
          <dgm:bulletEnabled val="1"/>
        </dgm:presLayoutVars>
      </dgm:prSet>
      <dgm:spPr/>
    </dgm:pt>
    <dgm:pt modelId="{F1E93E89-BF11-425F-8AD8-57BDCD076633}" type="pres">
      <dgm:prSet presAssocID="{7C3A5ED0-3AE2-4C34-80A5-AFDCC3D00C7D}" presName="sibTrans" presStyleCnt="0"/>
      <dgm:spPr/>
    </dgm:pt>
    <dgm:pt modelId="{5D08F00E-1A1B-44FE-B733-AC1EDA64F34E}" type="pres">
      <dgm:prSet presAssocID="{4D3602F6-4A56-471E-94CA-95C297AF4D0A}" presName="composite" presStyleCnt="0"/>
      <dgm:spPr/>
    </dgm:pt>
    <dgm:pt modelId="{A3E57910-EB90-4850-9A4E-8662A513D003}" type="pres">
      <dgm:prSet presAssocID="{4D3602F6-4A56-471E-94CA-95C297AF4D0A}" presName="bentUpArrow1" presStyleLbl="alignImgPlace1" presStyleIdx="1" presStyleCnt="6"/>
      <dgm:spPr/>
    </dgm:pt>
    <dgm:pt modelId="{FAF4FC6F-67B2-4C23-BD82-FF5779C49F32}" type="pres">
      <dgm:prSet presAssocID="{4D3602F6-4A56-471E-94CA-95C297AF4D0A}" presName="ParentText" presStyleLbl="node1" presStyleIdx="1" presStyleCnt="7">
        <dgm:presLayoutVars>
          <dgm:chMax val="1"/>
          <dgm:chPref val="1"/>
          <dgm:bulletEnabled val="1"/>
        </dgm:presLayoutVars>
      </dgm:prSet>
      <dgm:spPr/>
    </dgm:pt>
    <dgm:pt modelId="{8F521252-50A6-4EA9-AC51-762FFBA643C9}" type="pres">
      <dgm:prSet presAssocID="{4D3602F6-4A56-471E-94CA-95C297AF4D0A}" presName="ChildText" presStyleLbl="revTx" presStyleIdx="1" presStyleCnt="6">
        <dgm:presLayoutVars>
          <dgm:chMax val="0"/>
          <dgm:chPref val="0"/>
          <dgm:bulletEnabled val="1"/>
        </dgm:presLayoutVars>
      </dgm:prSet>
      <dgm:spPr/>
    </dgm:pt>
    <dgm:pt modelId="{B2014751-3328-490B-A771-AD3E49DD01DB}" type="pres">
      <dgm:prSet presAssocID="{44F1BF6E-18A0-4182-BD68-FA72641FED89}" presName="sibTrans" presStyleCnt="0"/>
      <dgm:spPr/>
    </dgm:pt>
    <dgm:pt modelId="{694786D1-918A-4EAD-89A6-0B79C452A099}" type="pres">
      <dgm:prSet presAssocID="{C77B2DE7-72B5-4696-8020-E9D212156430}" presName="composite" presStyleCnt="0"/>
      <dgm:spPr/>
    </dgm:pt>
    <dgm:pt modelId="{25BC4F4F-C874-433C-AFF3-0BE6BFFD83E1}" type="pres">
      <dgm:prSet presAssocID="{C77B2DE7-72B5-4696-8020-E9D212156430}" presName="bentUpArrow1" presStyleLbl="alignImgPlace1" presStyleIdx="2" presStyleCnt="6"/>
      <dgm:spPr/>
    </dgm:pt>
    <dgm:pt modelId="{54F8B79A-809C-4F22-B417-84B1257C574F}" type="pres">
      <dgm:prSet presAssocID="{C77B2DE7-72B5-4696-8020-E9D212156430}" presName="ParentText" presStyleLbl="node1" presStyleIdx="2" presStyleCnt="7">
        <dgm:presLayoutVars>
          <dgm:chMax val="1"/>
          <dgm:chPref val="1"/>
          <dgm:bulletEnabled val="1"/>
        </dgm:presLayoutVars>
      </dgm:prSet>
      <dgm:spPr/>
    </dgm:pt>
    <dgm:pt modelId="{07C734A0-853B-466B-9B75-11E7BC197358}" type="pres">
      <dgm:prSet presAssocID="{C77B2DE7-72B5-4696-8020-E9D212156430}" presName="ChildText" presStyleLbl="revTx" presStyleIdx="2" presStyleCnt="6">
        <dgm:presLayoutVars>
          <dgm:chMax val="0"/>
          <dgm:chPref val="0"/>
          <dgm:bulletEnabled val="1"/>
        </dgm:presLayoutVars>
      </dgm:prSet>
      <dgm:spPr/>
    </dgm:pt>
    <dgm:pt modelId="{29183E97-DAB3-49CF-B514-E00D99E668AD}" type="pres">
      <dgm:prSet presAssocID="{00E0D5AB-294E-4D02-9E82-5E730EC20037}" presName="sibTrans" presStyleCnt="0"/>
      <dgm:spPr/>
    </dgm:pt>
    <dgm:pt modelId="{974E19FE-8883-4EC2-8ABD-90D5010EF123}" type="pres">
      <dgm:prSet presAssocID="{802DE8A8-8067-4C79-BCD8-771F3651E608}" presName="composite" presStyleCnt="0"/>
      <dgm:spPr/>
    </dgm:pt>
    <dgm:pt modelId="{A5F353C0-4D46-43CF-AFC9-15339DD3BF17}" type="pres">
      <dgm:prSet presAssocID="{802DE8A8-8067-4C79-BCD8-771F3651E608}" presName="bentUpArrow1" presStyleLbl="alignImgPlace1" presStyleIdx="3" presStyleCnt="6"/>
      <dgm:spPr/>
    </dgm:pt>
    <dgm:pt modelId="{71AA254F-10E1-4AB7-A7D8-7A25F3154CC1}" type="pres">
      <dgm:prSet presAssocID="{802DE8A8-8067-4C79-BCD8-771F3651E608}" presName="ParentText" presStyleLbl="node1" presStyleIdx="3" presStyleCnt="7">
        <dgm:presLayoutVars>
          <dgm:chMax val="1"/>
          <dgm:chPref val="1"/>
          <dgm:bulletEnabled val="1"/>
        </dgm:presLayoutVars>
      </dgm:prSet>
      <dgm:spPr/>
    </dgm:pt>
    <dgm:pt modelId="{2EE00923-A60F-4E71-8F99-73D3E452F569}" type="pres">
      <dgm:prSet presAssocID="{802DE8A8-8067-4C79-BCD8-771F3651E608}" presName="ChildText" presStyleLbl="revTx" presStyleIdx="3" presStyleCnt="6">
        <dgm:presLayoutVars>
          <dgm:chMax val="0"/>
          <dgm:chPref val="0"/>
          <dgm:bulletEnabled val="1"/>
        </dgm:presLayoutVars>
      </dgm:prSet>
      <dgm:spPr/>
    </dgm:pt>
    <dgm:pt modelId="{4E0245E1-517B-4CDA-96FE-F8414571829A}" type="pres">
      <dgm:prSet presAssocID="{D63D82A3-7D67-4F8B-8F46-80EF0F3F143E}" presName="sibTrans" presStyleCnt="0"/>
      <dgm:spPr/>
    </dgm:pt>
    <dgm:pt modelId="{0B7634CE-AA22-4637-A27A-8C30C5D30A53}" type="pres">
      <dgm:prSet presAssocID="{59D01E7A-AEFC-4AE7-9931-A383C49B53C8}" presName="composite" presStyleCnt="0"/>
      <dgm:spPr/>
    </dgm:pt>
    <dgm:pt modelId="{0A61F044-7713-4F55-B473-A69C118345B3}" type="pres">
      <dgm:prSet presAssocID="{59D01E7A-AEFC-4AE7-9931-A383C49B53C8}" presName="bentUpArrow1" presStyleLbl="alignImgPlace1" presStyleIdx="4" presStyleCnt="6"/>
      <dgm:spPr/>
    </dgm:pt>
    <dgm:pt modelId="{432DABBB-53D5-4AB9-B5DE-60A8153ECAA8}" type="pres">
      <dgm:prSet presAssocID="{59D01E7A-AEFC-4AE7-9931-A383C49B53C8}" presName="ParentText" presStyleLbl="node1" presStyleIdx="4" presStyleCnt="7">
        <dgm:presLayoutVars>
          <dgm:chMax val="1"/>
          <dgm:chPref val="1"/>
          <dgm:bulletEnabled val="1"/>
        </dgm:presLayoutVars>
      </dgm:prSet>
      <dgm:spPr/>
    </dgm:pt>
    <dgm:pt modelId="{20F6AE4E-1E82-4975-9765-DF8F8019B41D}" type="pres">
      <dgm:prSet presAssocID="{59D01E7A-AEFC-4AE7-9931-A383C49B53C8}" presName="ChildText" presStyleLbl="revTx" presStyleIdx="4" presStyleCnt="6">
        <dgm:presLayoutVars>
          <dgm:chMax val="0"/>
          <dgm:chPref val="0"/>
          <dgm:bulletEnabled val="1"/>
        </dgm:presLayoutVars>
      </dgm:prSet>
      <dgm:spPr/>
    </dgm:pt>
    <dgm:pt modelId="{FCACFA3F-170F-428A-9787-31DEF5AA3EF3}" type="pres">
      <dgm:prSet presAssocID="{C7DDF764-4A0D-46D5-89F0-22F898901A15}" presName="sibTrans" presStyleCnt="0"/>
      <dgm:spPr/>
    </dgm:pt>
    <dgm:pt modelId="{EF3DF0C6-6E9B-4966-B32C-21FCAB1A2849}" type="pres">
      <dgm:prSet presAssocID="{AEC54BCE-4C3F-4E99-852B-99FB6087E2D0}" presName="composite" presStyleCnt="0"/>
      <dgm:spPr/>
    </dgm:pt>
    <dgm:pt modelId="{1885DC10-4FFF-4586-96C9-C75777985D59}" type="pres">
      <dgm:prSet presAssocID="{AEC54BCE-4C3F-4E99-852B-99FB6087E2D0}" presName="bentUpArrow1" presStyleLbl="alignImgPlace1" presStyleIdx="5" presStyleCnt="6"/>
      <dgm:spPr/>
    </dgm:pt>
    <dgm:pt modelId="{8655D416-371F-4B8E-9324-AD6016849C5D}" type="pres">
      <dgm:prSet presAssocID="{AEC54BCE-4C3F-4E99-852B-99FB6087E2D0}" presName="ParentText" presStyleLbl="node1" presStyleIdx="5" presStyleCnt="7">
        <dgm:presLayoutVars>
          <dgm:chMax val="1"/>
          <dgm:chPref val="1"/>
          <dgm:bulletEnabled val="1"/>
        </dgm:presLayoutVars>
      </dgm:prSet>
      <dgm:spPr/>
    </dgm:pt>
    <dgm:pt modelId="{6E1EBCA3-9A4B-4369-A4A2-08F0E7EC91C4}" type="pres">
      <dgm:prSet presAssocID="{AEC54BCE-4C3F-4E99-852B-99FB6087E2D0}" presName="ChildText" presStyleLbl="revTx" presStyleIdx="5" presStyleCnt="6">
        <dgm:presLayoutVars>
          <dgm:chMax val="0"/>
          <dgm:chPref val="0"/>
          <dgm:bulletEnabled val="1"/>
        </dgm:presLayoutVars>
      </dgm:prSet>
      <dgm:spPr/>
    </dgm:pt>
    <dgm:pt modelId="{4D7E6464-B6D6-4559-9A03-5E9891AE88AF}" type="pres">
      <dgm:prSet presAssocID="{49E575C6-C11A-431C-892D-73B7C782BA24}" presName="sibTrans" presStyleCnt="0"/>
      <dgm:spPr/>
    </dgm:pt>
    <dgm:pt modelId="{DB34D132-CF5F-420C-8562-5B23E7A131BD}" type="pres">
      <dgm:prSet presAssocID="{148AC226-3F55-458E-994F-175AC33A8F63}" presName="composite" presStyleCnt="0"/>
      <dgm:spPr/>
    </dgm:pt>
    <dgm:pt modelId="{F33B4C1B-6962-4F3E-B961-AA9CB5C18F89}" type="pres">
      <dgm:prSet presAssocID="{148AC226-3F55-458E-994F-175AC33A8F63}" presName="ParentText" presStyleLbl="node1" presStyleIdx="6" presStyleCnt="7">
        <dgm:presLayoutVars>
          <dgm:chMax val="1"/>
          <dgm:chPref val="1"/>
          <dgm:bulletEnabled val="1"/>
        </dgm:presLayoutVars>
      </dgm:prSet>
      <dgm:spPr/>
    </dgm:pt>
  </dgm:ptLst>
  <dgm:cxnLst>
    <dgm:cxn modelId="{940AA001-4F49-4FCD-8D68-8E298CB35F52}" srcId="{FB0B7038-E59F-4A80-A75E-7AA9F300D739}" destId="{E9FF6F63-DE8B-49AE-AD60-255A714A296C}" srcOrd="0" destOrd="0" parTransId="{E2F25AF7-B1AC-494B-B2C1-7761C2AD5D10}" sibTransId="{7C3A5ED0-3AE2-4C34-80A5-AFDCC3D00C7D}"/>
    <dgm:cxn modelId="{A69CB20C-A899-4B98-A52D-0C3B0D283610}" srcId="{FB0B7038-E59F-4A80-A75E-7AA9F300D739}" destId="{C77B2DE7-72B5-4696-8020-E9D212156430}" srcOrd="2" destOrd="0" parTransId="{CFDAE099-E9CA-400D-9E0B-5FF2A223D856}" sibTransId="{00E0D5AB-294E-4D02-9E82-5E730EC20037}"/>
    <dgm:cxn modelId="{11934C10-4741-4192-BDC4-C404AAB6F1FA}" type="presOf" srcId="{C77B2DE7-72B5-4696-8020-E9D212156430}" destId="{54F8B79A-809C-4F22-B417-84B1257C574F}" srcOrd="0" destOrd="0" presId="urn:microsoft.com/office/officeart/2005/8/layout/StepDownProcess#1"/>
    <dgm:cxn modelId="{E6BB6C1F-13A1-43CF-ABEE-DED22C24496F}" srcId="{FB0B7038-E59F-4A80-A75E-7AA9F300D739}" destId="{59D01E7A-AEFC-4AE7-9931-A383C49B53C8}" srcOrd="4" destOrd="0" parTransId="{24E214D4-AB96-465F-9AE4-18E3DD80E8A7}" sibTransId="{C7DDF764-4A0D-46D5-89F0-22F898901A15}"/>
    <dgm:cxn modelId="{B554D721-4C81-48A1-B1C1-F14CB7D3D870}" srcId="{FB0B7038-E59F-4A80-A75E-7AA9F300D739}" destId="{AEC54BCE-4C3F-4E99-852B-99FB6087E2D0}" srcOrd="5" destOrd="0" parTransId="{588B5B2B-2F7B-4322-B92B-9029DAE844A5}" sibTransId="{49E575C6-C11A-431C-892D-73B7C782BA24}"/>
    <dgm:cxn modelId="{FC693E28-B9E5-4BD6-B5E9-04D7AD8DBCDF}" srcId="{FB0B7038-E59F-4A80-A75E-7AA9F300D739}" destId="{4D3602F6-4A56-471E-94CA-95C297AF4D0A}" srcOrd="1" destOrd="0" parTransId="{511DB170-6BB5-4ADD-8085-548C5A4D75BB}" sibTransId="{44F1BF6E-18A0-4182-BD68-FA72641FED89}"/>
    <dgm:cxn modelId="{91006C38-FB07-493B-B3C1-149D0D5E1218}" srcId="{FB0B7038-E59F-4A80-A75E-7AA9F300D739}" destId="{148AC226-3F55-458E-994F-175AC33A8F63}" srcOrd="6" destOrd="0" parTransId="{36CA799A-E7DB-4990-96DB-40AD16266520}" sibTransId="{13740488-1FFB-45F1-9B54-575FF0CA1BC3}"/>
    <dgm:cxn modelId="{D68BEA4B-DCE0-443F-BAAC-BDF54E3AF758}" type="presOf" srcId="{5137751A-6B92-4416-913C-FAEC6CB5829E}" destId="{8F521252-50A6-4EA9-AC51-762FFBA643C9}" srcOrd="0" destOrd="0" presId="urn:microsoft.com/office/officeart/2005/8/layout/StepDownProcess#1"/>
    <dgm:cxn modelId="{4920FD71-4640-4EF0-BA50-19CCF6D810D9}" type="presOf" srcId="{802DE8A8-8067-4C79-BCD8-771F3651E608}" destId="{71AA254F-10E1-4AB7-A7D8-7A25F3154CC1}" srcOrd="0" destOrd="0" presId="urn:microsoft.com/office/officeart/2005/8/layout/StepDownProcess#1"/>
    <dgm:cxn modelId="{7F31047E-9FCE-4EBB-9C65-6E0C1528AC30}" srcId="{802DE8A8-8067-4C79-BCD8-771F3651E608}" destId="{9F107E9C-AA81-4EAB-90D1-4EE40BCA406D}" srcOrd="0" destOrd="0" parTransId="{148A97F1-A1DA-4752-8B0E-108A314B778B}" sibTransId="{466F545A-5CB3-428C-9CC3-6F4AAE3B9FB2}"/>
    <dgm:cxn modelId="{4A7ADC80-DA41-4757-B6C3-D66BFC1A4378}" srcId="{4D3602F6-4A56-471E-94CA-95C297AF4D0A}" destId="{5137751A-6B92-4416-913C-FAEC6CB5829E}" srcOrd="0" destOrd="0" parTransId="{059D19CA-05CD-47BD-8E16-408EC613C9A8}" sibTransId="{3D0CFC71-DD02-4AEE-931E-800CBFD442DE}"/>
    <dgm:cxn modelId="{53E51383-D16A-4992-9027-B99C3EC5DBB6}" type="presOf" srcId="{9F3F2D9C-C9A8-4E39-AFCA-77EAD61D7E14}" destId="{07C734A0-853B-466B-9B75-11E7BC197358}" srcOrd="0" destOrd="1" presId="urn:microsoft.com/office/officeart/2005/8/layout/StepDownProcess#1"/>
    <dgm:cxn modelId="{25443F8A-BC0F-48F7-8AC2-4D9A4565880B}" type="presOf" srcId="{AEC54BCE-4C3F-4E99-852B-99FB6087E2D0}" destId="{8655D416-371F-4B8E-9324-AD6016849C5D}" srcOrd="0" destOrd="0" presId="urn:microsoft.com/office/officeart/2005/8/layout/StepDownProcess#1"/>
    <dgm:cxn modelId="{D7610B8D-B37D-4A4C-BAE9-BB8F918A7B66}" type="presOf" srcId="{59D01E7A-AEFC-4AE7-9931-A383C49B53C8}" destId="{432DABBB-53D5-4AB9-B5DE-60A8153ECAA8}" srcOrd="0" destOrd="0" presId="urn:microsoft.com/office/officeart/2005/8/layout/StepDownProcess#1"/>
    <dgm:cxn modelId="{B48F2E95-EA56-4EAF-AFE2-EB040F58EE0E}" type="presOf" srcId="{9F107E9C-AA81-4EAB-90D1-4EE40BCA406D}" destId="{2EE00923-A60F-4E71-8F99-73D3E452F569}" srcOrd="0" destOrd="0" presId="urn:microsoft.com/office/officeart/2005/8/layout/StepDownProcess#1"/>
    <dgm:cxn modelId="{1184E6A4-4EF2-47E2-A5DA-4502E0D69D99}" srcId="{C77B2DE7-72B5-4696-8020-E9D212156430}" destId="{2C6AD28F-A1D9-42FD-8523-B2CDE1C853BE}" srcOrd="0" destOrd="0" parTransId="{C2130940-6177-476C-8D94-9A73013EDAE3}" sibTransId="{03815DB2-473C-47DE-A096-BBAC8434EAE7}"/>
    <dgm:cxn modelId="{D83C36B1-EF77-4262-BB42-B4DB08E64FDA}" srcId="{FB0B7038-E59F-4A80-A75E-7AA9F300D739}" destId="{802DE8A8-8067-4C79-BCD8-771F3651E608}" srcOrd="3" destOrd="0" parTransId="{5C920E1B-446B-4948-A460-E1729D42BC3F}" sibTransId="{D63D82A3-7D67-4F8B-8F46-80EF0F3F143E}"/>
    <dgm:cxn modelId="{3E2F49BA-58CF-46F5-AF62-BA8EA91DBC59}" type="presOf" srcId="{148AC226-3F55-458E-994F-175AC33A8F63}" destId="{F33B4C1B-6962-4F3E-B961-AA9CB5C18F89}" srcOrd="0" destOrd="0" presId="urn:microsoft.com/office/officeart/2005/8/layout/StepDownProcess#1"/>
    <dgm:cxn modelId="{A970BFBE-B2F1-4B19-AC29-70500AE7B506}" type="presOf" srcId="{9605A072-0B47-4717-B762-6E4A030618BB}" destId="{CF563743-F0CD-43FF-8ED9-181590D5AEC7}" srcOrd="0" destOrd="0" presId="urn:microsoft.com/office/officeart/2005/8/layout/StepDownProcess#1"/>
    <dgm:cxn modelId="{C9432CD0-BBC1-4975-97AB-3E0611F5E0BE}" type="presOf" srcId="{2C6AD28F-A1D9-42FD-8523-B2CDE1C853BE}" destId="{07C734A0-853B-466B-9B75-11E7BC197358}" srcOrd="0" destOrd="0" presId="urn:microsoft.com/office/officeart/2005/8/layout/StepDownProcess#1"/>
    <dgm:cxn modelId="{62B935D3-E1F3-4A5D-A0C9-B2E33CB895C4}" type="presOf" srcId="{4D3602F6-4A56-471E-94CA-95C297AF4D0A}" destId="{FAF4FC6F-67B2-4C23-BD82-FF5779C49F32}" srcOrd="0" destOrd="0" presId="urn:microsoft.com/office/officeart/2005/8/layout/StepDownProcess#1"/>
    <dgm:cxn modelId="{6956C0DC-1F9B-4AD8-8F3F-3D03181CC89F}" type="presOf" srcId="{FB0B7038-E59F-4A80-A75E-7AA9F300D739}" destId="{4E8D2CA5-E8F3-41AD-B35D-1FCF8CAD3487}" srcOrd="0" destOrd="0" presId="urn:microsoft.com/office/officeart/2005/8/layout/StepDownProcess#1"/>
    <dgm:cxn modelId="{A191E7ED-53FA-4ACC-859B-53EF219A67C1}" srcId="{E9FF6F63-DE8B-49AE-AD60-255A714A296C}" destId="{9605A072-0B47-4717-B762-6E4A030618BB}" srcOrd="0" destOrd="0" parTransId="{634AE88D-8820-420B-87FD-977F139B503C}" sibTransId="{944FE9C1-9611-4716-B91B-6E3024D1434A}"/>
    <dgm:cxn modelId="{47FBEAFA-AA84-43B5-874D-27F534D1675A}" srcId="{C77B2DE7-72B5-4696-8020-E9D212156430}" destId="{9F3F2D9C-C9A8-4E39-AFCA-77EAD61D7E14}" srcOrd="1" destOrd="0" parTransId="{E8FD3F86-9C12-4682-8E70-9733E0A1B702}" sibTransId="{E7A36A48-CE9D-4A33-8FB5-3F6A466DF60F}"/>
    <dgm:cxn modelId="{7DC9EEFF-5485-4A64-9626-C2B8D28E5C53}" type="presOf" srcId="{E9FF6F63-DE8B-49AE-AD60-255A714A296C}" destId="{B6B3DBAD-9628-4182-98C9-C3F56A96B563}" srcOrd="0" destOrd="0" presId="urn:microsoft.com/office/officeart/2005/8/layout/StepDownProcess#1"/>
    <dgm:cxn modelId="{5797DC95-2F34-469B-A87B-3A971824A572}" type="presParOf" srcId="{4E8D2CA5-E8F3-41AD-B35D-1FCF8CAD3487}" destId="{4885D9FF-6621-4FC5-A9DE-327AB74500CD}" srcOrd="0" destOrd="0" presId="urn:microsoft.com/office/officeart/2005/8/layout/StepDownProcess#1"/>
    <dgm:cxn modelId="{35F1F8F5-BE87-4CDC-AE64-F6F98F6C5750}" type="presParOf" srcId="{4885D9FF-6621-4FC5-A9DE-327AB74500CD}" destId="{C1069558-9A0D-4777-9B5C-1F8CC5A904D0}" srcOrd="0" destOrd="0" presId="urn:microsoft.com/office/officeart/2005/8/layout/StepDownProcess#1"/>
    <dgm:cxn modelId="{9E693474-E2BF-419B-BF96-D0B262527A7E}" type="presParOf" srcId="{4885D9FF-6621-4FC5-A9DE-327AB74500CD}" destId="{B6B3DBAD-9628-4182-98C9-C3F56A96B563}" srcOrd="1" destOrd="0" presId="urn:microsoft.com/office/officeart/2005/8/layout/StepDownProcess#1"/>
    <dgm:cxn modelId="{CC91E57A-C862-4BBC-93D1-F39F9406729A}" type="presParOf" srcId="{4885D9FF-6621-4FC5-A9DE-327AB74500CD}" destId="{CF563743-F0CD-43FF-8ED9-181590D5AEC7}" srcOrd="2" destOrd="0" presId="urn:microsoft.com/office/officeart/2005/8/layout/StepDownProcess#1"/>
    <dgm:cxn modelId="{F81B6A19-3049-42E3-9CF3-B53535512C0F}" type="presParOf" srcId="{4E8D2CA5-E8F3-41AD-B35D-1FCF8CAD3487}" destId="{F1E93E89-BF11-425F-8AD8-57BDCD076633}" srcOrd="1" destOrd="0" presId="urn:microsoft.com/office/officeart/2005/8/layout/StepDownProcess#1"/>
    <dgm:cxn modelId="{6C2D3251-9A0B-4A55-A312-905F08D45F63}" type="presParOf" srcId="{4E8D2CA5-E8F3-41AD-B35D-1FCF8CAD3487}" destId="{5D08F00E-1A1B-44FE-B733-AC1EDA64F34E}" srcOrd="2" destOrd="0" presId="urn:microsoft.com/office/officeart/2005/8/layout/StepDownProcess#1"/>
    <dgm:cxn modelId="{F7EA1591-DC41-4E6D-880D-6CB8A95C6807}" type="presParOf" srcId="{5D08F00E-1A1B-44FE-B733-AC1EDA64F34E}" destId="{A3E57910-EB90-4850-9A4E-8662A513D003}" srcOrd="0" destOrd="0" presId="urn:microsoft.com/office/officeart/2005/8/layout/StepDownProcess#1"/>
    <dgm:cxn modelId="{5A051AAA-B4EC-4CC0-8644-6E3A8F2DD16A}" type="presParOf" srcId="{5D08F00E-1A1B-44FE-B733-AC1EDA64F34E}" destId="{FAF4FC6F-67B2-4C23-BD82-FF5779C49F32}" srcOrd="1" destOrd="0" presId="urn:microsoft.com/office/officeart/2005/8/layout/StepDownProcess#1"/>
    <dgm:cxn modelId="{A9718779-30C9-435B-ACD3-82A7641556F9}" type="presParOf" srcId="{5D08F00E-1A1B-44FE-B733-AC1EDA64F34E}" destId="{8F521252-50A6-4EA9-AC51-762FFBA643C9}" srcOrd="2" destOrd="0" presId="urn:microsoft.com/office/officeart/2005/8/layout/StepDownProcess#1"/>
    <dgm:cxn modelId="{99877899-9CF7-406D-9731-DF9458C99AF3}" type="presParOf" srcId="{4E8D2CA5-E8F3-41AD-B35D-1FCF8CAD3487}" destId="{B2014751-3328-490B-A771-AD3E49DD01DB}" srcOrd="3" destOrd="0" presId="urn:microsoft.com/office/officeart/2005/8/layout/StepDownProcess#1"/>
    <dgm:cxn modelId="{996FFDAF-9B3C-41C9-9293-33CB3886B0E2}" type="presParOf" srcId="{4E8D2CA5-E8F3-41AD-B35D-1FCF8CAD3487}" destId="{694786D1-918A-4EAD-89A6-0B79C452A099}" srcOrd="4" destOrd="0" presId="urn:microsoft.com/office/officeart/2005/8/layout/StepDownProcess#1"/>
    <dgm:cxn modelId="{C467C9AB-44A2-43A1-9C15-82A45719D076}" type="presParOf" srcId="{694786D1-918A-4EAD-89A6-0B79C452A099}" destId="{25BC4F4F-C874-433C-AFF3-0BE6BFFD83E1}" srcOrd="0" destOrd="0" presId="urn:microsoft.com/office/officeart/2005/8/layout/StepDownProcess#1"/>
    <dgm:cxn modelId="{3517A563-F744-4F99-9DC2-2975BCC0C371}" type="presParOf" srcId="{694786D1-918A-4EAD-89A6-0B79C452A099}" destId="{54F8B79A-809C-4F22-B417-84B1257C574F}" srcOrd="1" destOrd="0" presId="urn:microsoft.com/office/officeart/2005/8/layout/StepDownProcess#1"/>
    <dgm:cxn modelId="{CC700726-E1A1-4094-A6E5-49A906F515ED}" type="presParOf" srcId="{694786D1-918A-4EAD-89A6-0B79C452A099}" destId="{07C734A0-853B-466B-9B75-11E7BC197358}" srcOrd="2" destOrd="0" presId="urn:microsoft.com/office/officeart/2005/8/layout/StepDownProcess#1"/>
    <dgm:cxn modelId="{E70F4159-7D26-4627-BC5A-0214844F64A5}" type="presParOf" srcId="{4E8D2CA5-E8F3-41AD-B35D-1FCF8CAD3487}" destId="{29183E97-DAB3-49CF-B514-E00D99E668AD}" srcOrd="5" destOrd="0" presId="urn:microsoft.com/office/officeart/2005/8/layout/StepDownProcess#1"/>
    <dgm:cxn modelId="{CA9E35E4-52EB-4A85-B091-6C2296B44CF3}" type="presParOf" srcId="{4E8D2CA5-E8F3-41AD-B35D-1FCF8CAD3487}" destId="{974E19FE-8883-4EC2-8ABD-90D5010EF123}" srcOrd="6" destOrd="0" presId="urn:microsoft.com/office/officeart/2005/8/layout/StepDownProcess#1"/>
    <dgm:cxn modelId="{402BDA12-30B2-4896-A898-6FBC23830BCC}" type="presParOf" srcId="{974E19FE-8883-4EC2-8ABD-90D5010EF123}" destId="{A5F353C0-4D46-43CF-AFC9-15339DD3BF17}" srcOrd="0" destOrd="0" presId="urn:microsoft.com/office/officeart/2005/8/layout/StepDownProcess#1"/>
    <dgm:cxn modelId="{C7C07D0F-E26E-4ED6-920F-F55A8FA049C6}" type="presParOf" srcId="{974E19FE-8883-4EC2-8ABD-90D5010EF123}" destId="{71AA254F-10E1-4AB7-A7D8-7A25F3154CC1}" srcOrd="1" destOrd="0" presId="urn:microsoft.com/office/officeart/2005/8/layout/StepDownProcess#1"/>
    <dgm:cxn modelId="{69C3B46E-0855-4E9C-B62E-7B70824F476B}" type="presParOf" srcId="{974E19FE-8883-4EC2-8ABD-90D5010EF123}" destId="{2EE00923-A60F-4E71-8F99-73D3E452F569}" srcOrd="2" destOrd="0" presId="urn:microsoft.com/office/officeart/2005/8/layout/StepDownProcess#1"/>
    <dgm:cxn modelId="{93AA4EF9-2308-4FCC-A4D8-6DB1033CC56A}" type="presParOf" srcId="{4E8D2CA5-E8F3-41AD-B35D-1FCF8CAD3487}" destId="{4E0245E1-517B-4CDA-96FE-F8414571829A}" srcOrd="7" destOrd="0" presId="urn:microsoft.com/office/officeart/2005/8/layout/StepDownProcess#1"/>
    <dgm:cxn modelId="{AF43299E-C439-4E4A-A31C-2FD7FB3E1D04}" type="presParOf" srcId="{4E8D2CA5-E8F3-41AD-B35D-1FCF8CAD3487}" destId="{0B7634CE-AA22-4637-A27A-8C30C5D30A53}" srcOrd="8" destOrd="0" presId="urn:microsoft.com/office/officeart/2005/8/layout/StepDownProcess#1"/>
    <dgm:cxn modelId="{6B7139FE-B13F-4365-965B-CA7B60739FAA}" type="presParOf" srcId="{0B7634CE-AA22-4637-A27A-8C30C5D30A53}" destId="{0A61F044-7713-4F55-B473-A69C118345B3}" srcOrd="0" destOrd="0" presId="urn:microsoft.com/office/officeart/2005/8/layout/StepDownProcess#1"/>
    <dgm:cxn modelId="{E6CC419A-7A4D-4178-A26A-C6D05D4CF8C9}" type="presParOf" srcId="{0B7634CE-AA22-4637-A27A-8C30C5D30A53}" destId="{432DABBB-53D5-4AB9-B5DE-60A8153ECAA8}" srcOrd="1" destOrd="0" presId="urn:microsoft.com/office/officeart/2005/8/layout/StepDownProcess#1"/>
    <dgm:cxn modelId="{96A914B8-25D1-473D-9843-4C449466A813}" type="presParOf" srcId="{0B7634CE-AA22-4637-A27A-8C30C5D30A53}" destId="{20F6AE4E-1E82-4975-9765-DF8F8019B41D}" srcOrd="2" destOrd="0" presId="urn:microsoft.com/office/officeart/2005/8/layout/StepDownProcess#1"/>
    <dgm:cxn modelId="{7D14AFBC-F4D4-4190-A05E-DBF825E3C5FA}" type="presParOf" srcId="{4E8D2CA5-E8F3-41AD-B35D-1FCF8CAD3487}" destId="{FCACFA3F-170F-428A-9787-31DEF5AA3EF3}" srcOrd="9" destOrd="0" presId="urn:microsoft.com/office/officeart/2005/8/layout/StepDownProcess#1"/>
    <dgm:cxn modelId="{D31B58B5-3612-4ED1-BA32-185FF950EE3E}" type="presParOf" srcId="{4E8D2CA5-E8F3-41AD-B35D-1FCF8CAD3487}" destId="{EF3DF0C6-6E9B-4966-B32C-21FCAB1A2849}" srcOrd="10" destOrd="0" presId="urn:microsoft.com/office/officeart/2005/8/layout/StepDownProcess#1"/>
    <dgm:cxn modelId="{038859A8-42DE-4320-9409-FB572FFBA81E}" type="presParOf" srcId="{EF3DF0C6-6E9B-4966-B32C-21FCAB1A2849}" destId="{1885DC10-4FFF-4586-96C9-C75777985D59}" srcOrd="0" destOrd="0" presId="urn:microsoft.com/office/officeart/2005/8/layout/StepDownProcess#1"/>
    <dgm:cxn modelId="{BA725ACF-7C59-46B4-8339-3B625B8DAF87}" type="presParOf" srcId="{EF3DF0C6-6E9B-4966-B32C-21FCAB1A2849}" destId="{8655D416-371F-4B8E-9324-AD6016849C5D}" srcOrd="1" destOrd="0" presId="urn:microsoft.com/office/officeart/2005/8/layout/StepDownProcess#1"/>
    <dgm:cxn modelId="{52EC4EF6-F87D-4704-85D2-139B321C64A9}" type="presParOf" srcId="{EF3DF0C6-6E9B-4966-B32C-21FCAB1A2849}" destId="{6E1EBCA3-9A4B-4369-A4A2-08F0E7EC91C4}" srcOrd="2" destOrd="0" presId="urn:microsoft.com/office/officeart/2005/8/layout/StepDownProcess#1"/>
    <dgm:cxn modelId="{DFECF53C-5DA7-4D7C-A27C-F3651FD0F25B}" type="presParOf" srcId="{4E8D2CA5-E8F3-41AD-B35D-1FCF8CAD3487}" destId="{4D7E6464-B6D6-4559-9A03-5E9891AE88AF}" srcOrd="11" destOrd="0" presId="urn:microsoft.com/office/officeart/2005/8/layout/StepDownProcess#1"/>
    <dgm:cxn modelId="{1CFADD37-F9B3-4211-9D6A-F352935C7238}" type="presParOf" srcId="{4E8D2CA5-E8F3-41AD-B35D-1FCF8CAD3487}" destId="{DB34D132-CF5F-420C-8562-5B23E7A131BD}" srcOrd="12" destOrd="0" presId="urn:microsoft.com/office/officeart/2005/8/layout/StepDownProcess#1"/>
    <dgm:cxn modelId="{B584B57A-99E8-4188-B5A5-A52C3E9A744F}" type="presParOf" srcId="{DB34D132-CF5F-420C-8562-5B23E7A131BD}" destId="{F33B4C1B-6962-4F3E-B961-AA9CB5C18F89}" srcOrd="0" destOrd="0" presId="urn:microsoft.com/office/officeart/2005/8/layout/StepDown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069558-9A0D-4777-9B5C-1F8CC5A904D0}">
      <dsp:nvSpPr>
        <dsp:cNvPr id="0" name=""/>
        <dsp:cNvSpPr/>
      </dsp:nvSpPr>
      <dsp:spPr>
        <a:xfrm rot="5400000">
          <a:off x="3561749" y="1127485"/>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B6B3DBAD-9628-4182-98C9-C3F56A96B563}">
      <dsp:nvSpPr>
        <dsp:cNvPr id="0" name=""/>
        <dsp:cNvSpPr/>
      </dsp:nvSpPr>
      <dsp:spPr>
        <a:xfrm>
          <a:off x="3307469" y="63564"/>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Data Collection</a:t>
          </a:r>
        </a:p>
      </dsp:txBody>
      <dsp:txXfrm>
        <a:off x="3362686" y="118781"/>
        <a:ext cx="1505249" cy="1020492"/>
      </dsp:txXfrm>
    </dsp:sp>
    <dsp:sp modelId="{CF563743-F0CD-43FF-8ED9-181590D5AEC7}">
      <dsp:nvSpPr>
        <dsp:cNvPr id="0" name=""/>
        <dsp:cNvSpPr/>
      </dsp:nvSpPr>
      <dsp:spPr>
        <a:xfrm>
          <a:off x="4923153" y="171423"/>
          <a:ext cx="1175094" cy="91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endParaRPr lang="en-US" sz="1600" kern="1200"/>
        </a:p>
      </dsp:txBody>
      <dsp:txXfrm>
        <a:off x="4923153" y="171423"/>
        <a:ext cx="1175094" cy="914064"/>
      </dsp:txXfrm>
    </dsp:sp>
    <dsp:sp modelId="{A3E57910-EB90-4850-9A4E-8662A513D003}">
      <dsp:nvSpPr>
        <dsp:cNvPr id="0" name=""/>
        <dsp:cNvSpPr/>
      </dsp:nvSpPr>
      <dsp:spPr>
        <a:xfrm rot="5400000">
          <a:off x="4901323" y="2397889"/>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FAF4FC6F-67B2-4C23-BD82-FF5779C49F32}">
      <dsp:nvSpPr>
        <dsp:cNvPr id="0" name=""/>
        <dsp:cNvSpPr/>
      </dsp:nvSpPr>
      <dsp:spPr>
        <a:xfrm>
          <a:off x="4647043" y="1333967"/>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Formating Data</a:t>
          </a:r>
        </a:p>
      </dsp:txBody>
      <dsp:txXfrm>
        <a:off x="4702260" y="1389184"/>
        <a:ext cx="1505249" cy="1020492"/>
      </dsp:txXfrm>
    </dsp:sp>
    <dsp:sp modelId="{8F521252-50A6-4EA9-AC51-762FFBA643C9}">
      <dsp:nvSpPr>
        <dsp:cNvPr id="0" name=""/>
        <dsp:cNvSpPr/>
      </dsp:nvSpPr>
      <dsp:spPr>
        <a:xfrm>
          <a:off x="6262727" y="1441827"/>
          <a:ext cx="1175094" cy="91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endParaRPr lang="en-US" sz="1600" kern="1200"/>
        </a:p>
      </dsp:txBody>
      <dsp:txXfrm>
        <a:off x="6262727" y="1441827"/>
        <a:ext cx="1175094" cy="914064"/>
      </dsp:txXfrm>
    </dsp:sp>
    <dsp:sp modelId="{25BC4F4F-C874-433C-AFF3-0BE6BFFD83E1}">
      <dsp:nvSpPr>
        <dsp:cNvPr id="0" name=""/>
        <dsp:cNvSpPr/>
      </dsp:nvSpPr>
      <dsp:spPr>
        <a:xfrm rot="5400000">
          <a:off x="6240897" y="3668292"/>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54F8B79A-809C-4F22-B417-84B1257C574F}">
      <dsp:nvSpPr>
        <dsp:cNvPr id="0" name=""/>
        <dsp:cNvSpPr/>
      </dsp:nvSpPr>
      <dsp:spPr>
        <a:xfrm>
          <a:off x="5986616" y="2604370"/>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Feature Engineering </a:t>
          </a:r>
        </a:p>
      </dsp:txBody>
      <dsp:txXfrm>
        <a:off x="6041833" y="2659587"/>
        <a:ext cx="1505249" cy="1020492"/>
      </dsp:txXfrm>
    </dsp:sp>
    <dsp:sp modelId="{07C734A0-853B-466B-9B75-11E7BC197358}">
      <dsp:nvSpPr>
        <dsp:cNvPr id="0" name=""/>
        <dsp:cNvSpPr/>
      </dsp:nvSpPr>
      <dsp:spPr>
        <a:xfrm>
          <a:off x="7602300" y="2712230"/>
          <a:ext cx="1175094" cy="91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endParaRPr lang="en-US" sz="1600" kern="1200"/>
        </a:p>
        <a:p>
          <a:pPr marL="171450" lvl="1" indent="-171450" algn="l" defTabSz="711200">
            <a:lnSpc>
              <a:spcPct val="90000"/>
            </a:lnSpc>
            <a:spcBef>
              <a:spcPct val="0"/>
            </a:spcBef>
            <a:spcAft>
              <a:spcPct val="15000"/>
            </a:spcAft>
            <a:buChar char="•"/>
          </a:pPr>
          <a:endParaRPr lang="en-US" sz="1600" kern="1200"/>
        </a:p>
      </dsp:txBody>
      <dsp:txXfrm>
        <a:off x="7602300" y="2712230"/>
        <a:ext cx="1175094" cy="914064"/>
      </dsp:txXfrm>
    </dsp:sp>
    <dsp:sp modelId="{A5F353C0-4D46-43CF-AFC9-15339DD3BF17}">
      <dsp:nvSpPr>
        <dsp:cNvPr id="0" name=""/>
        <dsp:cNvSpPr/>
      </dsp:nvSpPr>
      <dsp:spPr>
        <a:xfrm rot="5400000">
          <a:off x="7580470" y="4938696"/>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71AA254F-10E1-4AB7-A7D8-7A25F3154CC1}">
      <dsp:nvSpPr>
        <dsp:cNvPr id="0" name=""/>
        <dsp:cNvSpPr/>
      </dsp:nvSpPr>
      <dsp:spPr>
        <a:xfrm>
          <a:off x="7326190" y="3874774"/>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Combining The Datasets</a:t>
          </a:r>
        </a:p>
      </dsp:txBody>
      <dsp:txXfrm>
        <a:off x="7381407" y="3929991"/>
        <a:ext cx="1505249" cy="1020492"/>
      </dsp:txXfrm>
    </dsp:sp>
    <dsp:sp modelId="{2EE00923-A60F-4E71-8F99-73D3E452F569}">
      <dsp:nvSpPr>
        <dsp:cNvPr id="0" name=""/>
        <dsp:cNvSpPr/>
      </dsp:nvSpPr>
      <dsp:spPr>
        <a:xfrm>
          <a:off x="8941874" y="3982633"/>
          <a:ext cx="1175094" cy="9140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171450" lvl="1" indent="-171450" algn="l" defTabSz="711200">
            <a:lnSpc>
              <a:spcPct val="90000"/>
            </a:lnSpc>
            <a:spcBef>
              <a:spcPct val="0"/>
            </a:spcBef>
            <a:spcAft>
              <a:spcPct val="15000"/>
            </a:spcAft>
            <a:buChar char="•"/>
          </a:pPr>
          <a:endParaRPr altLang="en-US" sz="1600" kern="1200"/>
        </a:p>
      </dsp:txBody>
      <dsp:txXfrm>
        <a:off x="8941874" y="3982633"/>
        <a:ext cx="1175094" cy="914064"/>
      </dsp:txXfrm>
    </dsp:sp>
    <dsp:sp modelId="{0A61F044-7713-4F55-B473-A69C118345B3}">
      <dsp:nvSpPr>
        <dsp:cNvPr id="0" name=""/>
        <dsp:cNvSpPr/>
      </dsp:nvSpPr>
      <dsp:spPr>
        <a:xfrm rot="5400000">
          <a:off x="8920044" y="6209099"/>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432DABBB-53D5-4AB9-B5DE-60A8153ECAA8}">
      <dsp:nvSpPr>
        <dsp:cNvPr id="0" name=""/>
        <dsp:cNvSpPr/>
      </dsp:nvSpPr>
      <dsp:spPr>
        <a:xfrm>
          <a:off x="8665764" y="5145177"/>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Labelling the Data</a:t>
          </a:r>
        </a:p>
      </dsp:txBody>
      <dsp:txXfrm>
        <a:off x="8720981" y="5200394"/>
        <a:ext cx="1505249" cy="1020492"/>
      </dsp:txXfrm>
    </dsp:sp>
    <dsp:sp modelId="{20F6AE4E-1E82-4975-9765-DF8F8019B41D}">
      <dsp:nvSpPr>
        <dsp:cNvPr id="0" name=""/>
        <dsp:cNvSpPr/>
      </dsp:nvSpPr>
      <dsp:spPr>
        <a:xfrm>
          <a:off x="10281448" y="5253037"/>
          <a:ext cx="1175094" cy="914064"/>
        </a:xfrm>
        <a:prstGeom prst="rect">
          <a:avLst/>
        </a:prstGeom>
        <a:noFill/>
        <a:ln>
          <a:noFill/>
        </a:ln>
        <a:effectLst/>
      </dsp:spPr>
      <dsp:style>
        <a:lnRef idx="0">
          <a:scrgbClr r="0" g="0" b="0"/>
        </a:lnRef>
        <a:fillRef idx="0">
          <a:scrgbClr r="0" g="0" b="0"/>
        </a:fillRef>
        <a:effectRef idx="0">
          <a:scrgbClr r="0" g="0" b="0"/>
        </a:effectRef>
        <a:fontRef idx="minor"/>
      </dsp:style>
    </dsp:sp>
    <dsp:sp modelId="{1885DC10-4FFF-4586-96C9-C75777985D59}">
      <dsp:nvSpPr>
        <dsp:cNvPr id="0" name=""/>
        <dsp:cNvSpPr/>
      </dsp:nvSpPr>
      <dsp:spPr>
        <a:xfrm rot="5400000">
          <a:off x="10259617" y="7479502"/>
          <a:ext cx="959767" cy="1092661"/>
        </a:xfrm>
        <a:prstGeom prst="bentUpArrow">
          <a:avLst>
            <a:gd name="adj1" fmla="val 32840"/>
            <a:gd name="adj2" fmla="val 25000"/>
            <a:gd name="adj3" fmla="val 35780"/>
          </a:avLst>
        </a:prstGeom>
        <a:solidFill>
          <a:schemeClr val="dk2">
            <a:tint val="40000"/>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8655D416-371F-4B8E-9324-AD6016849C5D}">
      <dsp:nvSpPr>
        <dsp:cNvPr id="0" name=""/>
        <dsp:cNvSpPr/>
      </dsp:nvSpPr>
      <dsp:spPr>
        <a:xfrm>
          <a:off x="10005337" y="6415581"/>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Spliting into Train&amp; Test</a:t>
          </a:r>
        </a:p>
      </dsp:txBody>
      <dsp:txXfrm>
        <a:off x="10060554" y="6470798"/>
        <a:ext cx="1505249" cy="1020492"/>
      </dsp:txXfrm>
    </dsp:sp>
    <dsp:sp modelId="{6E1EBCA3-9A4B-4369-A4A2-08F0E7EC91C4}">
      <dsp:nvSpPr>
        <dsp:cNvPr id="0" name=""/>
        <dsp:cNvSpPr/>
      </dsp:nvSpPr>
      <dsp:spPr>
        <a:xfrm>
          <a:off x="11621021" y="6523440"/>
          <a:ext cx="1175094" cy="914064"/>
        </a:xfrm>
        <a:prstGeom prst="rect">
          <a:avLst/>
        </a:prstGeom>
        <a:noFill/>
        <a:ln>
          <a:noFill/>
        </a:ln>
        <a:effectLst/>
      </dsp:spPr>
      <dsp:style>
        <a:lnRef idx="0">
          <a:scrgbClr r="0" g="0" b="0"/>
        </a:lnRef>
        <a:fillRef idx="0">
          <a:scrgbClr r="0" g="0" b="0"/>
        </a:fillRef>
        <a:effectRef idx="0">
          <a:scrgbClr r="0" g="0" b="0"/>
        </a:effectRef>
        <a:fontRef idx="minor"/>
      </dsp:style>
    </dsp:sp>
    <dsp:sp modelId="{F33B4C1B-6962-4F3E-B961-AA9CB5C18F89}">
      <dsp:nvSpPr>
        <dsp:cNvPr id="0" name=""/>
        <dsp:cNvSpPr/>
      </dsp:nvSpPr>
      <dsp:spPr>
        <a:xfrm>
          <a:off x="11344911" y="7685984"/>
          <a:ext cx="1615683" cy="1130926"/>
        </a:xfrm>
        <a:prstGeom prst="roundRect">
          <a:avLst>
            <a:gd name="adj" fmla="val 16670"/>
          </a:avLst>
        </a:prstGeom>
        <a:solidFill>
          <a:schemeClr val="lt1">
            <a:hueOff val="0"/>
            <a:satOff val="0"/>
            <a:lumOff val="0"/>
            <a:alphaOff val="0"/>
          </a:schemeClr>
        </a:solidFill>
        <a:ln w="38100" cap="flat" cmpd="sng" algn="ctr">
          <a:solidFill>
            <a:schemeClr val="dk2">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100000"/>
            </a:lnSpc>
            <a:spcBef>
              <a:spcPct val="0"/>
            </a:spcBef>
            <a:spcAft>
              <a:spcPct val="35000"/>
            </a:spcAft>
            <a:buNone/>
          </a:pPr>
          <a:r>
            <a:rPr lang="en-US" sz="2000" kern="1200"/>
            <a:t>Model Building</a:t>
          </a:r>
        </a:p>
      </dsp:txBody>
      <dsp:txXfrm>
        <a:off x="11400128" y="7741201"/>
        <a:ext cx="1505249" cy="1020492"/>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1">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rSet csTypeId="urn:microsoft.com/office/officeart/2005/8/colors/accent6_5"/>
        </dgm:pt>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1132800" cy="58065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27623915" y="0"/>
            <a:ext cx="21132800" cy="580654"/>
          </a:xfrm>
          <a:prstGeom prst="rect">
            <a:avLst/>
          </a:prstGeom>
        </p:spPr>
        <p:txBody>
          <a:bodyPr vert="horz" lIns="91440" tIns="45720" rIns="91440" bIns="45720" rtlCol="0"/>
          <a:lstStyle>
            <a:lvl1pPr algn="r">
              <a:defRPr sz="1200"/>
            </a:lvl1pPr>
          </a:lstStyle>
          <a:p>
            <a:fld id="{3EFD42F7-718C-4B98-AAEC-167E6DDD60A7}" type="datetimeFigureOut">
              <a:rPr lang="en-US" smtClean="0"/>
              <a:t>9/17/2020</a:t>
            </a:fld>
            <a:endParaRPr lang="en-US"/>
          </a:p>
        </p:txBody>
      </p:sp>
      <p:sp>
        <p:nvSpPr>
          <p:cNvPr id="4" name="Slide Image Placeholder 3"/>
          <p:cNvSpPr>
            <a:spLocks noGrp="1" noRot="1" noChangeAspect="1"/>
          </p:cNvSpPr>
          <p:nvPr>
            <p:ph type="sldImg" idx="2"/>
          </p:nvPr>
        </p:nvSpPr>
        <p:spPr>
          <a:xfrm>
            <a:off x="20912138" y="1446609"/>
            <a:ext cx="6943725" cy="390584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4876800" y="5569446"/>
            <a:ext cx="39014400" cy="455682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0992223"/>
            <a:ext cx="21132800" cy="58065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27623915" y="10992223"/>
            <a:ext cx="21132800" cy="580652"/>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20912138" y="1446213"/>
            <a:ext cx="6943725" cy="3906837"/>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2" name="Holder 2"/>
          <p:cNvSpPr>
            <a:spLocks noGrp="1"/>
          </p:cNvSpPr>
          <p:nvPr>
            <p:ph type="ctrTitle"/>
          </p:nvPr>
        </p:nvSpPr>
        <p:spPr>
          <a:xfrm>
            <a:off x="1015695" y="968756"/>
            <a:ext cx="16256609" cy="9398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p:txBody>
          <a:bodyPr lIns="0" tIns="0" rIns="0" bIns="0"/>
          <a:lstStyle>
            <a:lvl1pPr>
              <a:defRPr sz="2800" b="1" i="0">
                <a:solidFill>
                  <a:schemeClr val="bg1"/>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bg1"/>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7"/>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40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8287999" cy="10286997"/>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937641" y="402081"/>
            <a:ext cx="16412717" cy="848360"/>
          </a:xfrm>
          <a:prstGeom prst="rect">
            <a:avLst/>
          </a:prstGeom>
        </p:spPr>
        <p:txBody>
          <a:bodyPr wrap="square" lIns="0" tIns="0" rIns="0" bIns="0">
            <a:spAutoFit/>
          </a:bodyPr>
          <a:lstStyle>
            <a:lvl1pPr>
              <a:defRPr sz="5400" b="0" i="0">
                <a:solidFill>
                  <a:schemeClr val="bg1"/>
                </a:solidFill>
                <a:latin typeface="Arial" panose="020B0604020202020204"/>
                <a:cs typeface="Arial" panose="020B0604020202020204"/>
              </a:defRPr>
            </a:lvl1pPr>
          </a:lstStyle>
          <a:p>
            <a:endParaRPr/>
          </a:p>
        </p:txBody>
      </p:sp>
      <p:sp>
        <p:nvSpPr>
          <p:cNvPr id="3" name="Holder 3"/>
          <p:cNvSpPr>
            <a:spLocks noGrp="1"/>
          </p:cNvSpPr>
          <p:nvPr>
            <p:ph type="body" idx="1"/>
          </p:nvPr>
        </p:nvSpPr>
        <p:spPr>
          <a:xfrm>
            <a:off x="925830" y="2669539"/>
            <a:ext cx="16436339" cy="5882640"/>
          </a:xfrm>
          <a:prstGeom prst="rect">
            <a:avLst/>
          </a:prstGeom>
        </p:spPr>
        <p:txBody>
          <a:bodyPr wrap="square" lIns="0" tIns="0" rIns="0" bIns="0">
            <a:spAutoFit/>
          </a:bodyPr>
          <a:lstStyle>
            <a:lvl1pPr>
              <a:defRPr sz="2800" b="1" i="0">
                <a:solidFill>
                  <a:schemeClr val="bg1"/>
                </a:solidFill>
                <a:latin typeface="Arial" panose="020B0604020202020204"/>
                <a:cs typeface="Arial" panose="020B0604020202020204"/>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9/17/2020</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15.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www.stat.berkeley.edu/~breiman/randomforest2001.pdf" TargetMode="External"/><Relationship Id="rId7" Type="http://schemas.openxmlformats.org/officeDocument/2006/relationships/image" Target="../media/image37.png"/><Relationship Id="rId2" Type="http://schemas.openxmlformats.org/officeDocument/2006/relationships/hyperlink" Target="http://scikit-learn.org/stable/modules/tree.html"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47927" y="0"/>
            <a:ext cx="16311880" cy="10287000"/>
          </a:xfrm>
          <a:custGeom>
            <a:avLst/>
            <a:gdLst/>
            <a:ahLst/>
            <a:cxnLst/>
            <a:rect l="l" t="t" r="r" b="b"/>
            <a:pathLst>
              <a:path w="16311880" h="10287000">
                <a:moveTo>
                  <a:pt x="0" y="10287000"/>
                </a:moveTo>
                <a:lnTo>
                  <a:pt x="16311371" y="10287000"/>
                </a:lnTo>
                <a:lnTo>
                  <a:pt x="16311371"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6001511" cy="10286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8901683" y="3660647"/>
            <a:ext cx="745998" cy="94716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8953118" y="3712209"/>
            <a:ext cx="645795" cy="845819"/>
          </a:xfrm>
          <a:custGeom>
            <a:avLst/>
            <a:gdLst/>
            <a:ahLst/>
            <a:cxnLst/>
            <a:rect l="l" t="t" r="r" b="b"/>
            <a:pathLst>
              <a:path w="645795" h="845820">
                <a:moveTo>
                  <a:pt x="319024" y="0"/>
                </a:moveTo>
                <a:lnTo>
                  <a:pt x="0" y="0"/>
                </a:lnTo>
                <a:lnTo>
                  <a:pt x="0" y="845439"/>
                </a:lnTo>
                <a:lnTo>
                  <a:pt x="111886" y="845439"/>
                </a:lnTo>
                <a:lnTo>
                  <a:pt x="111886" y="501777"/>
                </a:lnTo>
                <a:lnTo>
                  <a:pt x="328802" y="501777"/>
                </a:lnTo>
                <a:lnTo>
                  <a:pt x="396086" y="498789"/>
                </a:lnTo>
                <a:lnTo>
                  <a:pt x="454524" y="489828"/>
                </a:lnTo>
                <a:lnTo>
                  <a:pt x="504111" y="474893"/>
                </a:lnTo>
                <a:lnTo>
                  <a:pt x="544841" y="453984"/>
                </a:lnTo>
                <a:lnTo>
                  <a:pt x="576706" y="427101"/>
                </a:lnTo>
                <a:lnTo>
                  <a:pt x="595898" y="401955"/>
                </a:lnTo>
                <a:lnTo>
                  <a:pt x="111886" y="401955"/>
                </a:lnTo>
                <a:lnTo>
                  <a:pt x="111886" y="99822"/>
                </a:lnTo>
                <a:lnTo>
                  <a:pt x="602491" y="99822"/>
                </a:lnTo>
                <a:lnTo>
                  <a:pt x="589946" y="82597"/>
                </a:lnTo>
                <a:lnTo>
                  <a:pt x="551941" y="47625"/>
                </a:lnTo>
                <a:lnTo>
                  <a:pt x="504793" y="23161"/>
                </a:lnTo>
                <a:lnTo>
                  <a:pt x="447548" y="8128"/>
                </a:lnTo>
                <a:lnTo>
                  <a:pt x="393239" y="2063"/>
                </a:lnTo>
                <a:lnTo>
                  <a:pt x="358626" y="519"/>
                </a:lnTo>
                <a:lnTo>
                  <a:pt x="319024" y="0"/>
                </a:lnTo>
                <a:close/>
              </a:path>
              <a:path w="645795" h="845820">
                <a:moveTo>
                  <a:pt x="602491" y="99822"/>
                </a:moveTo>
                <a:lnTo>
                  <a:pt x="328167" y="99822"/>
                </a:lnTo>
                <a:lnTo>
                  <a:pt x="363267" y="100296"/>
                </a:lnTo>
                <a:lnTo>
                  <a:pt x="392366" y="101711"/>
                </a:lnTo>
                <a:lnTo>
                  <a:pt x="432561" y="107315"/>
                </a:lnTo>
                <a:lnTo>
                  <a:pt x="472170" y="125888"/>
                </a:lnTo>
                <a:lnTo>
                  <a:pt x="503300" y="157226"/>
                </a:lnTo>
                <a:lnTo>
                  <a:pt x="523367" y="198770"/>
                </a:lnTo>
                <a:lnTo>
                  <a:pt x="530098" y="248031"/>
                </a:lnTo>
                <a:lnTo>
                  <a:pt x="527242" y="282578"/>
                </a:lnTo>
                <a:lnTo>
                  <a:pt x="504434" y="339435"/>
                </a:lnTo>
                <a:lnTo>
                  <a:pt x="457809" y="379291"/>
                </a:lnTo>
                <a:lnTo>
                  <a:pt x="380795" y="399432"/>
                </a:lnTo>
                <a:lnTo>
                  <a:pt x="330453" y="401955"/>
                </a:lnTo>
                <a:lnTo>
                  <a:pt x="595898" y="401955"/>
                </a:lnTo>
                <a:lnTo>
                  <a:pt x="606784" y="387691"/>
                </a:lnTo>
                <a:lnTo>
                  <a:pt x="628253" y="344138"/>
                </a:lnTo>
                <a:lnTo>
                  <a:pt x="641125" y="296441"/>
                </a:lnTo>
                <a:lnTo>
                  <a:pt x="645413" y="244602"/>
                </a:lnTo>
                <a:lnTo>
                  <a:pt x="643816" y="213814"/>
                </a:lnTo>
                <a:lnTo>
                  <a:pt x="639016" y="184324"/>
                </a:lnTo>
                <a:lnTo>
                  <a:pt x="631001" y="156144"/>
                </a:lnTo>
                <a:lnTo>
                  <a:pt x="619759" y="129286"/>
                </a:lnTo>
                <a:lnTo>
                  <a:pt x="605877" y="104471"/>
                </a:lnTo>
                <a:lnTo>
                  <a:pt x="602491" y="99822"/>
                </a:lnTo>
                <a:close/>
              </a:path>
            </a:pathLst>
          </a:custGeom>
          <a:solidFill>
            <a:srgbClr val="FFFFFF"/>
          </a:solidFill>
        </p:spPr>
        <p:txBody>
          <a:bodyPr wrap="square" lIns="0" tIns="0" rIns="0" bIns="0" rtlCol="0"/>
          <a:lstStyle/>
          <a:p>
            <a:endParaRPr/>
          </a:p>
        </p:txBody>
      </p:sp>
      <p:sp>
        <p:nvSpPr>
          <p:cNvPr id="6" name="object 6"/>
          <p:cNvSpPr/>
          <p:nvPr/>
        </p:nvSpPr>
        <p:spPr>
          <a:xfrm>
            <a:off x="9065006" y="3812032"/>
            <a:ext cx="418465" cy="302260"/>
          </a:xfrm>
          <a:custGeom>
            <a:avLst/>
            <a:gdLst/>
            <a:ahLst/>
            <a:cxnLst/>
            <a:rect l="l" t="t" r="r" b="b"/>
            <a:pathLst>
              <a:path w="418465" h="302260">
                <a:moveTo>
                  <a:pt x="0" y="0"/>
                </a:moveTo>
                <a:lnTo>
                  <a:pt x="0" y="302132"/>
                </a:lnTo>
                <a:lnTo>
                  <a:pt x="218567" y="302132"/>
                </a:lnTo>
                <a:lnTo>
                  <a:pt x="268908" y="299610"/>
                </a:lnTo>
                <a:lnTo>
                  <a:pt x="311356" y="292052"/>
                </a:lnTo>
                <a:lnTo>
                  <a:pt x="372618" y="261873"/>
                </a:lnTo>
                <a:lnTo>
                  <a:pt x="406796" y="213233"/>
                </a:lnTo>
                <a:lnTo>
                  <a:pt x="418211" y="148208"/>
                </a:lnTo>
                <a:lnTo>
                  <a:pt x="416524" y="122608"/>
                </a:lnTo>
                <a:lnTo>
                  <a:pt x="403101" y="77217"/>
                </a:lnTo>
                <a:lnTo>
                  <a:pt x="376914" y="40139"/>
                </a:lnTo>
                <a:lnTo>
                  <a:pt x="341532" y="15184"/>
                </a:lnTo>
                <a:lnTo>
                  <a:pt x="303577" y="4232"/>
                </a:lnTo>
                <a:lnTo>
                  <a:pt x="251380" y="474"/>
                </a:lnTo>
                <a:lnTo>
                  <a:pt x="216280" y="0"/>
                </a:lnTo>
                <a:lnTo>
                  <a:pt x="0" y="0"/>
                </a:lnTo>
                <a:close/>
              </a:path>
            </a:pathLst>
          </a:custGeom>
          <a:ln w="9144">
            <a:solidFill>
              <a:srgbClr val="0066CC"/>
            </a:solidFill>
          </a:ln>
        </p:spPr>
        <p:txBody>
          <a:bodyPr wrap="square" lIns="0" tIns="0" rIns="0" bIns="0" rtlCol="0"/>
          <a:lstStyle/>
          <a:p>
            <a:endParaRPr/>
          </a:p>
        </p:txBody>
      </p:sp>
      <p:sp>
        <p:nvSpPr>
          <p:cNvPr id="7" name="object 7"/>
          <p:cNvSpPr/>
          <p:nvPr/>
        </p:nvSpPr>
        <p:spPr>
          <a:xfrm>
            <a:off x="8953118" y="3712209"/>
            <a:ext cx="645795" cy="845819"/>
          </a:xfrm>
          <a:custGeom>
            <a:avLst/>
            <a:gdLst/>
            <a:ahLst/>
            <a:cxnLst/>
            <a:rect l="l" t="t" r="r" b="b"/>
            <a:pathLst>
              <a:path w="645795" h="845820">
                <a:moveTo>
                  <a:pt x="0" y="0"/>
                </a:moveTo>
                <a:lnTo>
                  <a:pt x="319024" y="0"/>
                </a:lnTo>
                <a:lnTo>
                  <a:pt x="358626" y="519"/>
                </a:lnTo>
                <a:lnTo>
                  <a:pt x="422876" y="4607"/>
                </a:lnTo>
                <a:lnTo>
                  <a:pt x="477432" y="14460"/>
                </a:lnTo>
                <a:lnTo>
                  <a:pt x="529629" y="34220"/>
                </a:lnTo>
                <a:lnTo>
                  <a:pt x="571968" y="63652"/>
                </a:lnTo>
                <a:lnTo>
                  <a:pt x="605877" y="104471"/>
                </a:lnTo>
                <a:lnTo>
                  <a:pt x="631001" y="156144"/>
                </a:lnTo>
                <a:lnTo>
                  <a:pt x="643816" y="213814"/>
                </a:lnTo>
                <a:lnTo>
                  <a:pt x="645413" y="244602"/>
                </a:lnTo>
                <a:lnTo>
                  <a:pt x="641125" y="296441"/>
                </a:lnTo>
                <a:lnTo>
                  <a:pt x="628253" y="344138"/>
                </a:lnTo>
                <a:lnTo>
                  <a:pt x="606784" y="387691"/>
                </a:lnTo>
                <a:lnTo>
                  <a:pt x="576706" y="427101"/>
                </a:lnTo>
                <a:lnTo>
                  <a:pt x="544841" y="453984"/>
                </a:lnTo>
                <a:lnTo>
                  <a:pt x="504111" y="474893"/>
                </a:lnTo>
                <a:lnTo>
                  <a:pt x="454524" y="489828"/>
                </a:lnTo>
                <a:lnTo>
                  <a:pt x="396086" y="498789"/>
                </a:lnTo>
                <a:lnTo>
                  <a:pt x="328802" y="501777"/>
                </a:lnTo>
                <a:lnTo>
                  <a:pt x="111886" y="501777"/>
                </a:lnTo>
                <a:lnTo>
                  <a:pt x="111886" y="845439"/>
                </a:lnTo>
                <a:lnTo>
                  <a:pt x="0" y="845439"/>
                </a:lnTo>
                <a:lnTo>
                  <a:pt x="0" y="0"/>
                </a:lnTo>
                <a:close/>
              </a:path>
            </a:pathLst>
          </a:custGeom>
          <a:ln w="9143">
            <a:solidFill>
              <a:srgbClr val="0066CC"/>
            </a:solidFill>
          </a:ln>
        </p:spPr>
        <p:txBody>
          <a:bodyPr wrap="square" lIns="0" tIns="0" rIns="0" bIns="0" rtlCol="0"/>
          <a:lstStyle/>
          <a:p>
            <a:endParaRPr/>
          </a:p>
        </p:txBody>
      </p:sp>
      <p:sp>
        <p:nvSpPr>
          <p:cNvPr id="8" name="object 8"/>
          <p:cNvSpPr/>
          <p:nvPr/>
        </p:nvSpPr>
        <p:spPr>
          <a:xfrm>
            <a:off x="9745980" y="3660647"/>
            <a:ext cx="4947666" cy="96088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9793731" y="3707638"/>
            <a:ext cx="4854701" cy="868426"/>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7249668" y="5024628"/>
            <a:ext cx="7443978" cy="960882"/>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296150" y="5071617"/>
            <a:ext cx="7352283" cy="868426"/>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16369284" y="0"/>
            <a:ext cx="1915667" cy="10286997"/>
          </a:xfrm>
          <a:prstGeom prst="rect">
            <a:avLst/>
          </a:prstGeom>
          <a:blipFill>
            <a:blip r:embed="rId8" cstate="print"/>
            <a:stretch>
              <a:fillRect/>
            </a:stretch>
          </a:blipFill>
        </p:spPr>
        <p:txBody>
          <a:bodyPr wrap="square" lIns="0" tIns="0" rIns="0" bIns="0" rtlCol="0"/>
          <a:lstStyle/>
          <a:p>
            <a:endParaRPr/>
          </a:p>
        </p:txBody>
      </p:sp>
      <p:sp>
        <p:nvSpPr>
          <p:cNvPr id="13" name="object 13"/>
          <p:cNvSpPr txBox="1"/>
          <p:nvPr/>
        </p:nvSpPr>
        <p:spPr>
          <a:xfrm>
            <a:off x="10211181" y="7493554"/>
            <a:ext cx="4490085" cy="823594"/>
          </a:xfrm>
          <a:prstGeom prst="rect">
            <a:avLst/>
          </a:prstGeom>
        </p:spPr>
        <p:txBody>
          <a:bodyPr vert="horz" wrap="square" lIns="0" tIns="67945" rIns="0" bIns="0" rtlCol="0">
            <a:spAutoFit/>
          </a:bodyPr>
          <a:lstStyle/>
          <a:p>
            <a:pPr marL="2378075">
              <a:lnSpc>
                <a:spcPct val="100000"/>
              </a:lnSpc>
              <a:spcBef>
                <a:spcPts val="535"/>
              </a:spcBef>
            </a:pPr>
            <a:r>
              <a:rPr sz="2400" b="1" spc="-5" dirty="0">
                <a:solidFill>
                  <a:srgbClr val="FFFFFF"/>
                </a:solidFill>
                <a:latin typeface="Arial" panose="020B0604020202020204"/>
                <a:cs typeface="Arial" panose="020B0604020202020204"/>
              </a:rPr>
              <a:t>Presented </a:t>
            </a:r>
            <a:r>
              <a:rPr sz="2400" b="1" dirty="0">
                <a:solidFill>
                  <a:srgbClr val="FFFFFF"/>
                </a:solidFill>
                <a:latin typeface="Arial" panose="020B0604020202020204"/>
                <a:cs typeface="Arial" panose="020B0604020202020204"/>
              </a:rPr>
              <a:t>by</a:t>
            </a:r>
            <a:r>
              <a:rPr sz="2400" b="1" spc="-65" dirty="0">
                <a:solidFill>
                  <a:srgbClr val="FFFFFF"/>
                </a:solidFill>
                <a:latin typeface="Arial" panose="020B0604020202020204"/>
                <a:cs typeface="Arial" panose="020B0604020202020204"/>
              </a:rPr>
              <a:t> </a:t>
            </a:r>
            <a:r>
              <a:rPr sz="2400" b="1" dirty="0">
                <a:solidFill>
                  <a:srgbClr val="FFFFFF"/>
                </a:solidFill>
                <a:latin typeface="Arial" panose="020B0604020202020204"/>
                <a:cs typeface="Arial" panose="020B0604020202020204"/>
              </a:rPr>
              <a:t>:</a:t>
            </a:r>
            <a:endParaRPr sz="2400">
              <a:latin typeface="Arial" panose="020B0604020202020204"/>
              <a:cs typeface="Arial" panose="020B0604020202020204"/>
            </a:endParaRPr>
          </a:p>
          <a:p>
            <a:pPr marL="12700">
              <a:lnSpc>
                <a:spcPct val="100000"/>
              </a:lnSpc>
              <a:spcBef>
                <a:spcPts val="385"/>
              </a:spcBef>
              <a:tabLst>
                <a:tab pos="2874010" algn="l"/>
              </a:tabLst>
            </a:pPr>
            <a:r>
              <a:rPr sz="1800" dirty="0">
                <a:solidFill>
                  <a:srgbClr val="FFFFFF"/>
                </a:solidFill>
                <a:latin typeface="Tahoma" panose="020B0604030504040204"/>
                <a:cs typeface="Tahoma" panose="020B0604030504040204"/>
              </a:rPr>
              <a:t>#</a:t>
            </a:r>
            <a:r>
              <a:rPr sz="1800" spc="-370" dirty="0">
                <a:solidFill>
                  <a:srgbClr val="FFFFFF"/>
                </a:solidFill>
                <a:latin typeface="Tahoma" panose="020B0604030504040204"/>
                <a:cs typeface="Tahoma" panose="020B0604030504040204"/>
              </a:rPr>
              <a:t> </a:t>
            </a:r>
            <a:r>
              <a:rPr sz="2150" spc="125" dirty="0">
                <a:solidFill>
                  <a:srgbClr val="FFFFFF"/>
                </a:solidFill>
                <a:latin typeface="Tahoma" panose="020B0604030504040204"/>
                <a:cs typeface="Tahoma" panose="020B0604030504040204"/>
              </a:rPr>
              <a:t>sg</a:t>
            </a:r>
            <a:r>
              <a:rPr sz="1800" spc="125" dirty="0">
                <a:solidFill>
                  <a:srgbClr val="FFFFFF"/>
                </a:solidFill>
                <a:latin typeface="Tahoma" panose="020B0604030504040204"/>
                <a:cs typeface="Tahoma" panose="020B0604030504040204"/>
              </a:rPr>
              <a:t>_</a:t>
            </a:r>
            <a:r>
              <a:rPr sz="1800" spc="-365" dirty="0">
                <a:solidFill>
                  <a:srgbClr val="FFFFFF"/>
                </a:solidFill>
                <a:latin typeface="Tahoma" panose="020B0604030504040204"/>
                <a:cs typeface="Tahoma" panose="020B0604030504040204"/>
              </a:rPr>
              <a:t> </a:t>
            </a:r>
            <a:r>
              <a:rPr sz="2150" spc="170" dirty="0">
                <a:solidFill>
                  <a:srgbClr val="FFFFFF"/>
                </a:solidFill>
                <a:latin typeface="Tahoma" panose="020B0604030504040204"/>
                <a:cs typeface="Tahoma" panose="020B0604030504040204"/>
              </a:rPr>
              <a:t>connecting</a:t>
            </a:r>
            <a:r>
              <a:rPr sz="1800" spc="170" dirty="0">
                <a:solidFill>
                  <a:srgbClr val="FFFFFF"/>
                </a:solidFill>
                <a:latin typeface="Tahoma" panose="020B0604030504040204"/>
                <a:cs typeface="Tahoma" panose="020B0604030504040204"/>
              </a:rPr>
              <a:t>_</a:t>
            </a:r>
            <a:r>
              <a:rPr sz="1800" spc="-365" dirty="0">
                <a:solidFill>
                  <a:srgbClr val="FFFFFF"/>
                </a:solidFill>
                <a:latin typeface="Tahoma" panose="020B0604030504040204"/>
                <a:cs typeface="Tahoma" panose="020B0604030504040204"/>
              </a:rPr>
              <a:t> </a:t>
            </a:r>
            <a:r>
              <a:rPr sz="1800" spc="125" dirty="0">
                <a:solidFill>
                  <a:srgbClr val="FFFFFF"/>
                </a:solidFill>
                <a:latin typeface="Tahoma" panose="020B0604030504040204"/>
                <a:cs typeface="Tahoma" panose="020B0604030504040204"/>
              </a:rPr>
              <a:t>the	</a:t>
            </a:r>
            <a:r>
              <a:rPr sz="1800" spc="140" dirty="0">
                <a:solidFill>
                  <a:srgbClr val="FFFFFF"/>
                </a:solidFill>
                <a:latin typeface="Tahoma" panose="020B0604030504040204"/>
                <a:cs typeface="Tahoma" panose="020B0604030504040204"/>
              </a:rPr>
              <a:t>dots </a:t>
            </a:r>
            <a:r>
              <a:rPr sz="1800" spc="135" dirty="0">
                <a:solidFill>
                  <a:srgbClr val="FFFFFF"/>
                </a:solidFill>
                <a:latin typeface="Tahoma" panose="020B0604030504040204"/>
                <a:cs typeface="Tahoma" panose="020B0604030504040204"/>
              </a:rPr>
              <a:t>with</a:t>
            </a:r>
            <a:r>
              <a:rPr sz="1800" spc="-120" dirty="0">
                <a:solidFill>
                  <a:srgbClr val="FFFFFF"/>
                </a:solidFill>
                <a:latin typeface="Tahoma" panose="020B0604030504040204"/>
                <a:cs typeface="Tahoma" panose="020B0604030504040204"/>
              </a:rPr>
              <a:t> </a:t>
            </a:r>
            <a:r>
              <a:rPr sz="1800" spc="95" dirty="0">
                <a:solidFill>
                  <a:srgbClr val="FFFFFF"/>
                </a:solidFill>
                <a:latin typeface="Tahoma" panose="020B0604030504040204"/>
                <a:cs typeface="Tahoma" panose="020B0604030504040204"/>
              </a:rPr>
              <a:t>ML</a:t>
            </a:r>
            <a:endParaRPr sz="1800">
              <a:latin typeface="Tahoma" panose="020B0604030504040204"/>
              <a:cs typeface="Tahoma" panose="020B060403050404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9144000" y="2987039"/>
            <a:ext cx="8317992" cy="6158483"/>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16000" y="986155"/>
            <a:ext cx="14443710" cy="784860"/>
          </a:xfrm>
          <a:prstGeom prst="rect">
            <a:avLst/>
          </a:prstGeom>
        </p:spPr>
        <p:txBody>
          <a:bodyPr vert="horz" wrap="square" lIns="0" tIns="16510" rIns="0" bIns="0" rtlCol="0">
            <a:spAutoFit/>
          </a:bodyPr>
          <a:lstStyle/>
          <a:p>
            <a:pPr marL="12700">
              <a:lnSpc>
                <a:spcPct val="100000"/>
              </a:lnSpc>
              <a:spcBef>
                <a:spcPts val="130"/>
              </a:spcBef>
            </a:pPr>
            <a:r>
              <a:rPr sz="4950" spc="20" dirty="0"/>
              <a:t>HOW DOES </a:t>
            </a:r>
            <a:r>
              <a:rPr sz="4950" spc="15" dirty="0"/>
              <a:t>PREDICTIVE </a:t>
            </a:r>
            <a:r>
              <a:rPr sz="4950" spc="20" dirty="0"/>
              <a:t>MAINTENANCE</a:t>
            </a:r>
            <a:r>
              <a:rPr sz="4950" spc="10" dirty="0"/>
              <a:t> </a:t>
            </a:r>
            <a:r>
              <a:rPr sz="4950" spc="20" dirty="0"/>
              <a:t>WORK</a:t>
            </a:r>
            <a:endParaRPr sz="4950"/>
          </a:p>
        </p:txBody>
      </p:sp>
      <p:sp>
        <p:nvSpPr>
          <p:cNvPr id="5" name="object 5"/>
          <p:cNvSpPr txBox="1"/>
          <p:nvPr/>
        </p:nvSpPr>
        <p:spPr>
          <a:xfrm>
            <a:off x="1016000" y="2849574"/>
            <a:ext cx="7458709" cy="6428105"/>
          </a:xfrm>
          <a:prstGeom prst="rect">
            <a:avLst/>
          </a:prstGeom>
        </p:spPr>
        <p:txBody>
          <a:bodyPr vert="horz" wrap="square" lIns="0" tIns="13335" rIns="0" bIns="0" rtlCol="0">
            <a:spAutoFit/>
          </a:bodyPr>
          <a:lstStyle/>
          <a:p>
            <a:pPr marL="12700" marR="5080">
              <a:lnSpc>
                <a:spcPct val="117000"/>
              </a:lnSpc>
              <a:spcBef>
                <a:spcPts val="105"/>
              </a:spcBef>
            </a:pPr>
            <a:r>
              <a:rPr sz="3000" dirty="0">
                <a:solidFill>
                  <a:srgbClr val="FFFFFF"/>
                </a:solidFill>
                <a:latin typeface="Arial" panose="020B0604020202020204"/>
                <a:cs typeface="Arial" panose="020B0604020202020204"/>
              </a:rPr>
              <a:t>For example, vehicle </a:t>
            </a:r>
            <a:r>
              <a:rPr sz="3000" spc="-5" dirty="0">
                <a:solidFill>
                  <a:srgbClr val="FFFFFF"/>
                </a:solidFill>
                <a:latin typeface="Arial" panose="020B0604020202020204"/>
                <a:cs typeface="Arial" panose="020B0604020202020204"/>
              </a:rPr>
              <a:t>system data </a:t>
            </a:r>
            <a:r>
              <a:rPr sz="3000" dirty="0">
                <a:solidFill>
                  <a:srgbClr val="FFFFFF"/>
                </a:solidFill>
                <a:latin typeface="Arial" panose="020B0604020202020204"/>
                <a:cs typeface="Arial" panose="020B0604020202020204"/>
              </a:rPr>
              <a:t>is </a:t>
            </a:r>
            <a:r>
              <a:rPr sz="3000" spc="-5" dirty="0">
                <a:solidFill>
                  <a:srgbClr val="FFFFFF"/>
                </a:solidFill>
                <a:latin typeface="Arial" panose="020B0604020202020204"/>
                <a:cs typeface="Arial" panose="020B0604020202020204"/>
              </a:rPr>
              <a:t>shared  </a:t>
            </a:r>
            <a:r>
              <a:rPr sz="3000" dirty="0">
                <a:solidFill>
                  <a:srgbClr val="FFFFFF"/>
                </a:solidFill>
                <a:latin typeface="Arial" panose="020B0604020202020204"/>
                <a:cs typeface="Arial" panose="020B0604020202020204"/>
              </a:rPr>
              <a:t>with a consumer’s service </a:t>
            </a:r>
            <a:r>
              <a:rPr sz="3000" spc="-30" dirty="0">
                <a:solidFill>
                  <a:srgbClr val="FFFFFF"/>
                </a:solidFill>
                <a:latin typeface="Arial" panose="020B0604020202020204"/>
                <a:cs typeface="Arial" panose="020B0604020202020204"/>
              </a:rPr>
              <a:t>center, </a:t>
            </a:r>
            <a:r>
              <a:rPr sz="3000" spc="-5" dirty="0">
                <a:solidFill>
                  <a:srgbClr val="FFFFFF"/>
                </a:solidFill>
                <a:latin typeface="Arial" panose="020B0604020202020204"/>
                <a:cs typeface="Arial" panose="020B0604020202020204"/>
              </a:rPr>
              <a:t>it </a:t>
            </a:r>
            <a:r>
              <a:rPr sz="3000" dirty="0">
                <a:solidFill>
                  <a:srgbClr val="FFFFFF"/>
                </a:solidFill>
                <a:latin typeface="Arial" panose="020B0604020202020204"/>
                <a:cs typeface="Arial" panose="020B0604020202020204"/>
              </a:rPr>
              <a:t>could  allow for </a:t>
            </a:r>
            <a:r>
              <a:rPr sz="3000" spc="-5" dirty="0">
                <a:solidFill>
                  <a:srgbClr val="FFFFFF"/>
                </a:solidFill>
                <a:latin typeface="Arial" panose="020B0604020202020204"/>
                <a:cs typeface="Arial" panose="020B0604020202020204"/>
              </a:rPr>
              <a:t>timely service or maintenance  </a:t>
            </a:r>
            <a:r>
              <a:rPr sz="3000" dirty="0">
                <a:solidFill>
                  <a:srgbClr val="FFFFFF"/>
                </a:solidFill>
                <a:latin typeface="Arial" panose="020B0604020202020204"/>
                <a:cs typeface="Arial" panose="020B0604020202020204"/>
              </a:rPr>
              <a:t>reminders that </a:t>
            </a:r>
            <a:r>
              <a:rPr sz="3000" spc="-5" dirty="0">
                <a:solidFill>
                  <a:srgbClr val="FFFFFF"/>
                </a:solidFill>
                <a:latin typeface="Arial" panose="020B0604020202020204"/>
                <a:cs typeface="Arial" panose="020B0604020202020204"/>
              </a:rPr>
              <a:t>are </a:t>
            </a:r>
            <a:r>
              <a:rPr sz="3000" spc="-10" dirty="0">
                <a:solidFill>
                  <a:srgbClr val="FFFFFF"/>
                </a:solidFill>
                <a:latin typeface="Arial" panose="020B0604020202020204"/>
                <a:cs typeface="Arial" panose="020B0604020202020204"/>
              </a:rPr>
              <a:t>customized </a:t>
            </a:r>
            <a:r>
              <a:rPr sz="3000" dirty="0">
                <a:solidFill>
                  <a:srgbClr val="FFFFFF"/>
                </a:solidFill>
                <a:latin typeface="Arial" panose="020B0604020202020204"/>
                <a:cs typeface="Arial" panose="020B0604020202020204"/>
              </a:rPr>
              <a:t>for the </a:t>
            </a:r>
            <a:r>
              <a:rPr sz="3000" spc="5" dirty="0">
                <a:solidFill>
                  <a:srgbClr val="FFFFFF"/>
                </a:solidFill>
                <a:latin typeface="Arial" panose="020B0604020202020204"/>
                <a:cs typeface="Arial" panose="020B0604020202020204"/>
              </a:rPr>
              <a:t>user’s  </a:t>
            </a:r>
            <a:r>
              <a:rPr sz="3000" dirty="0">
                <a:solidFill>
                  <a:srgbClr val="FFFFFF"/>
                </a:solidFill>
                <a:latin typeface="Arial" panose="020B0604020202020204"/>
                <a:cs typeface="Arial" panose="020B0604020202020204"/>
              </a:rPr>
              <a:t>vehicle </a:t>
            </a:r>
            <a:r>
              <a:rPr sz="3000" spc="-5" dirty="0">
                <a:solidFill>
                  <a:srgbClr val="FFFFFF"/>
                </a:solidFill>
                <a:latin typeface="Arial" panose="020B0604020202020204"/>
                <a:cs typeface="Arial" panose="020B0604020202020204"/>
              </a:rPr>
              <a:t>profile. </a:t>
            </a:r>
            <a:r>
              <a:rPr sz="3000" dirty="0">
                <a:solidFill>
                  <a:srgbClr val="FFFFFF"/>
                </a:solidFill>
                <a:latin typeface="Arial" panose="020B0604020202020204"/>
                <a:cs typeface="Arial" panose="020B0604020202020204"/>
              </a:rPr>
              <a:t>On the service </a:t>
            </a:r>
            <a:r>
              <a:rPr sz="3000" spc="-5" dirty="0">
                <a:solidFill>
                  <a:srgbClr val="FFFFFF"/>
                </a:solidFill>
                <a:latin typeface="Arial" panose="020B0604020202020204"/>
                <a:cs typeface="Arial" panose="020B0604020202020204"/>
              </a:rPr>
              <a:t>station </a:t>
            </a:r>
            <a:r>
              <a:rPr sz="3000" dirty="0">
                <a:solidFill>
                  <a:srgbClr val="FFFFFF"/>
                </a:solidFill>
                <a:latin typeface="Arial" panose="020B0604020202020204"/>
                <a:cs typeface="Arial" panose="020B0604020202020204"/>
              </a:rPr>
              <a:t>side,  </a:t>
            </a:r>
            <a:r>
              <a:rPr sz="3000" spc="-5" dirty="0">
                <a:solidFill>
                  <a:srgbClr val="FFFFFF"/>
                </a:solidFill>
                <a:latin typeface="Arial" panose="020B0604020202020204"/>
                <a:cs typeface="Arial" panose="020B0604020202020204"/>
              </a:rPr>
              <a:t>technicians could periodically pull data </a:t>
            </a:r>
            <a:r>
              <a:rPr sz="3000" dirty="0">
                <a:solidFill>
                  <a:srgbClr val="FFFFFF"/>
                </a:solidFill>
                <a:latin typeface="Arial" panose="020B0604020202020204"/>
                <a:cs typeface="Arial" panose="020B0604020202020204"/>
              </a:rPr>
              <a:t>from  </a:t>
            </a:r>
            <a:r>
              <a:rPr sz="3000" spc="-5" dirty="0">
                <a:solidFill>
                  <a:srgbClr val="FFFFFF"/>
                </a:solidFill>
                <a:latin typeface="Arial" panose="020B0604020202020204"/>
                <a:cs typeface="Arial" panose="020B0604020202020204"/>
              </a:rPr>
              <a:t>customers’ </a:t>
            </a:r>
            <a:r>
              <a:rPr sz="3000" dirty="0">
                <a:solidFill>
                  <a:srgbClr val="FFFFFF"/>
                </a:solidFill>
                <a:latin typeface="Arial" panose="020B0604020202020204"/>
                <a:cs typeface="Arial" panose="020B0604020202020204"/>
              </a:rPr>
              <a:t>vehicles to </a:t>
            </a:r>
            <a:r>
              <a:rPr sz="3000" spc="-5" dirty="0">
                <a:solidFill>
                  <a:srgbClr val="FFFFFF"/>
                </a:solidFill>
                <a:latin typeface="Arial" panose="020B0604020202020204"/>
                <a:cs typeface="Arial" panose="020B0604020202020204"/>
              </a:rPr>
              <a:t>perform predictive  </a:t>
            </a:r>
            <a:r>
              <a:rPr sz="3000" dirty="0">
                <a:solidFill>
                  <a:srgbClr val="FFFFFF"/>
                </a:solidFill>
                <a:latin typeface="Arial" panose="020B0604020202020204"/>
                <a:cs typeface="Arial" panose="020B0604020202020204"/>
              </a:rPr>
              <a:t>analysis </a:t>
            </a:r>
            <a:r>
              <a:rPr sz="3000" spc="-5" dirty="0">
                <a:solidFill>
                  <a:srgbClr val="FFFFFF"/>
                </a:solidFill>
                <a:latin typeface="Arial" panose="020B0604020202020204"/>
                <a:cs typeface="Arial" panose="020B0604020202020204"/>
              </a:rPr>
              <a:t>and reach </a:t>
            </a:r>
            <a:r>
              <a:rPr sz="3000" dirty="0">
                <a:solidFill>
                  <a:srgbClr val="FFFFFF"/>
                </a:solidFill>
                <a:latin typeface="Arial" panose="020B0604020202020204"/>
                <a:cs typeface="Arial" panose="020B0604020202020204"/>
              </a:rPr>
              <a:t>out to customers to  schedule service </a:t>
            </a:r>
            <a:r>
              <a:rPr sz="3000" spc="-5" dirty="0">
                <a:solidFill>
                  <a:srgbClr val="FFFFFF"/>
                </a:solidFill>
                <a:latin typeface="Arial" panose="020B0604020202020204"/>
                <a:cs typeface="Arial" panose="020B0604020202020204"/>
              </a:rPr>
              <a:t>appointments </a:t>
            </a:r>
            <a:r>
              <a:rPr sz="3000" dirty="0">
                <a:solidFill>
                  <a:srgbClr val="FFFFFF"/>
                </a:solidFill>
                <a:latin typeface="Arial" panose="020B0604020202020204"/>
                <a:cs typeface="Arial" panose="020B0604020202020204"/>
              </a:rPr>
              <a:t>if</a:t>
            </a:r>
            <a:r>
              <a:rPr sz="3000" spc="-95" dirty="0">
                <a:solidFill>
                  <a:srgbClr val="FFFFFF"/>
                </a:solidFill>
                <a:latin typeface="Arial" panose="020B0604020202020204"/>
                <a:cs typeface="Arial" panose="020B0604020202020204"/>
              </a:rPr>
              <a:t> </a:t>
            </a:r>
            <a:r>
              <a:rPr sz="3000" dirty="0">
                <a:solidFill>
                  <a:srgbClr val="FFFFFF"/>
                </a:solidFill>
                <a:latin typeface="Arial" panose="020B0604020202020204"/>
                <a:cs typeface="Arial" panose="020B0604020202020204"/>
              </a:rPr>
              <a:t>needed.</a:t>
            </a:r>
            <a:endParaRPr sz="3000">
              <a:latin typeface="Arial" panose="020B0604020202020204"/>
              <a:cs typeface="Arial" panose="020B0604020202020204"/>
            </a:endParaRPr>
          </a:p>
          <a:p>
            <a:pPr marL="12700" marR="139700">
              <a:lnSpc>
                <a:spcPct val="117000"/>
              </a:lnSpc>
            </a:pPr>
            <a:r>
              <a:rPr sz="3000" spc="-5" dirty="0">
                <a:solidFill>
                  <a:srgbClr val="FFFFFF"/>
                </a:solidFill>
                <a:latin typeface="Arial" panose="020B0604020202020204"/>
                <a:cs typeface="Arial" panose="020B0604020202020204"/>
              </a:rPr>
              <a:t>Push notification alerts could also </a:t>
            </a:r>
            <a:r>
              <a:rPr sz="3000" dirty="0">
                <a:solidFill>
                  <a:srgbClr val="FFFFFF"/>
                </a:solidFill>
                <a:latin typeface="Arial" panose="020B0604020202020204"/>
                <a:cs typeface="Arial" panose="020B0604020202020204"/>
              </a:rPr>
              <a:t>delivered  </a:t>
            </a:r>
            <a:r>
              <a:rPr sz="3000" spc="-5" dirty="0">
                <a:solidFill>
                  <a:srgbClr val="FFFFFF"/>
                </a:solidFill>
                <a:latin typeface="Arial" panose="020B0604020202020204"/>
                <a:cs typeface="Arial" panose="020B0604020202020204"/>
              </a:rPr>
              <a:t>onboard via dash screens </a:t>
            </a:r>
            <a:r>
              <a:rPr sz="3000" spc="-10" dirty="0">
                <a:solidFill>
                  <a:srgbClr val="FFFFFF"/>
                </a:solidFill>
                <a:latin typeface="Arial" panose="020B0604020202020204"/>
                <a:cs typeface="Arial" panose="020B0604020202020204"/>
              </a:rPr>
              <a:t>or </a:t>
            </a:r>
            <a:r>
              <a:rPr sz="3000" dirty="0">
                <a:solidFill>
                  <a:srgbClr val="FFFFFF"/>
                </a:solidFill>
                <a:latin typeface="Arial" panose="020B0604020202020204"/>
                <a:cs typeface="Arial" panose="020B0604020202020204"/>
              </a:rPr>
              <a:t>to mobile  </a:t>
            </a:r>
            <a:r>
              <a:rPr sz="3000" spc="-5" dirty="0">
                <a:solidFill>
                  <a:srgbClr val="FFFFFF"/>
                </a:solidFill>
                <a:latin typeface="Arial" panose="020B0604020202020204"/>
                <a:cs typeface="Arial" panose="020B0604020202020204"/>
              </a:rPr>
              <a:t>devices.</a:t>
            </a:r>
            <a:endParaRPr sz="3000">
              <a:latin typeface="Arial" panose="020B0604020202020204"/>
              <a:cs typeface="Arial" panose="020B0604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7999" cy="194220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0" y="0"/>
            <a:ext cx="18288000" cy="4914900"/>
          </a:xfrm>
          <a:custGeom>
            <a:avLst/>
            <a:gdLst/>
            <a:ahLst/>
            <a:cxnLst/>
            <a:rect l="l" t="t" r="r" b="b"/>
            <a:pathLst>
              <a:path w="18288000" h="4914900">
                <a:moveTo>
                  <a:pt x="0" y="4914900"/>
                </a:moveTo>
                <a:lnTo>
                  <a:pt x="18288000" y="4914900"/>
                </a:lnTo>
                <a:lnTo>
                  <a:pt x="18288000" y="0"/>
                </a:lnTo>
                <a:lnTo>
                  <a:pt x="0" y="0"/>
                </a:lnTo>
                <a:lnTo>
                  <a:pt x="0" y="4914900"/>
                </a:lnTo>
                <a:close/>
              </a:path>
            </a:pathLst>
          </a:custGeom>
          <a:solidFill>
            <a:srgbClr val="1B1B1B"/>
          </a:solidFill>
        </p:spPr>
        <p:txBody>
          <a:bodyPr wrap="square" lIns="0" tIns="0" rIns="0" bIns="0" rtlCol="0"/>
          <a:lstStyle/>
          <a:p>
            <a:endParaRPr/>
          </a:p>
        </p:txBody>
      </p:sp>
      <p:sp>
        <p:nvSpPr>
          <p:cNvPr id="4" name="object 4"/>
          <p:cNvSpPr/>
          <p:nvPr/>
        </p:nvSpPr>
        <p:spPr>
          <a:xfrm>
            <a:off x="11704319" y="2301239"/>
            <a:ext cx="5460491" cy="568452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1016000" y="1277873"/>
            <a:ext cx="11866245" cy="777875"/>
          </a:xfrm>
          <a:prstGeom prst="rect">
            <a:avLst/>
          </a:prstGeom>
        </p:spPr>
        <p:txBody>
          <a:bodyPr vert="horz" wrap="square" lIns="0" tIns="16510" rIns="0" bIns="0" rtlCol="0">
            <a:spAutoFit/>
          </a:bodyPr>
          <a:lstStyle/>
          <a:p>
            <a:pPr marL="12700">
              <a:lnSpc>
                <a:spcPct val="100000"/>
              </a:lnSpc>
              <a:spcBef>
                <a:spcPts val="130"/>
              </a:spcBef>
            </a:pPr>
            <a:r>
              <a:rPr sz="4950" spc="15" dirty="0"/>
              <a:t>Use Cases For </a:t>
            </a:r>
            <a:r>
              <a:rPr sz="4950" spc="20" dirty="0"/>
              <a:t>PM </a:t>
            </a:r>
            <a:endParaRPr sz="4950"/>
          </a:p>
        </p:txBody>
      </p:sp>
      <p:sp>
        <p:nvSpPr>
          <p:cNvPr id="6" name="object 6"/>
          <p:cNvSpPr txBox="1"/>
          <p:nvPr/>
        </p:nvSpPr>
        <p:spPr>
          <a:xfrm>
            <a:off x="1016000" y="2278074"/>
            <a:ext cx="9396095" cy="2160270"/>
          </a:xfrm>
          <a:prstGeom prst="rect">
            <a:avLst/>
          </a:prstGeom>
        </p:spPr>
        <p:txBody>
          <a:bodyPr vert="horz" wrap="square" lIns="0" tIns="13335" rIns="0" bIns="0" rtlCol="0">
            <a:spAutoFit/>
          </a:bodyPr>
          <a:lstStyle/>
          <a:p>
            <a:pPr marL="12700" marR="5080">
              <a:lnSpc>
                <a:spcPct val="117000"/>
              </a:lnSpc>
              <a:spcBef>
                <a:spcPts val="105"/>
              </a:spcBef>
            </a:pPr>
            <a:r>
              <a:rPr sz="3000" dirty="0">
                <a:solidFill>
                  <a:srgbClr val="FFFFFF"/>
                </a:solidFill>
                <a:latin typeface="Arial" panose="020B0604020202020204"/>
                <a:cs typeface="Arial" panose="020B0604020202020204"/>
              </a:rPr>
              <a:t>Any </a:t>
            </a:r>
            <a:r>
              <a:rPr sz="3000" spc="-5" dirty="0">
                <a:solidFill>
                  <a:srgbClr val="FFFFFF"/>
                </a:solidFill>
                <a:latin typeface="Arial" panose="020B0604020202020204"/>
                <a:cs typeface="Arial" panose="020B0604020202020204"/>
              </a:rPr>
              <a:t>predictive </a:t>
            </a:r>
            <a:r>
              <a:rPr sz="3000" dirty="0">
                <a:solidFill>
                  <a:srgbClr val="FFFFFF"/>
                </a:solidFill>
                <a:latin typeface="Arial" panose="020B0604020202020204"/>
                <a:cs typeface="Arial" panose="020B0604020202020204"/>
              </a:rPr>
              <a:t>maintenance use case begin with  </a:t>
            </a:r>
            <a:r>
              <a:rPr sz="3000" spc="-5" dirty="0">
                <a:solidFill>
                  <a:srgbClr val="FFFFFF"/>
                </a:solidFill>
                <a:latin typeface="Arial" panose="020B0604020202020204"/>
                <a:cs typeface="Arial" panose="020B0604020202020204"/>
              </a:rPr>
              <a:t>understanding </a:t>
            </a:r>
            <a:r>
              <a:rPr sz="3000" dirty="0">
                <a:solidFill>
                  <a:srgbClr val="FFFFFF"/>
                </a:solidFill>
                <a:latin typeface="Arial" panose="020B0604020202020204"/>
                <a:cs typeface="Arial" panose="020B0604020202020204"/>
              </a:rPr>
              <a:t>the </a:t>
            </a:r>
            <a:r>
              <a:rPr sz="3000" spc="-5" dirty="0">
                <a:solidFill>
                  <a:srgbClr val="FFFFFF"/>
                </a:solidFill>
                <a:latin typeface="Arial" panose="020B0604020202020204"/>
                <a:cs typeface="Arial" panose="020B0604020202020204"/>
              </a:rPr>
              <a:t>business problem and defining </a:t>
            </a:r>
            <a:r>
              <a:rPr sz="3000" dirty="0">
                <a:solidFill>
                  <a:srgbClr val="FFFFFF"/>
                </a:solidFill>
                <a:latin typeface="Arial" panose="020B0604020202020204"/>
                <a:cs typeface="Arial" panose="020B0604020202020204"/>
              </a:rPr>
              <a:t>the  </a:t>
            </a:r>
            <a:r>
              <a:rPr sz="3000" spc="-5" dirty="0">
                <a:solidFill>
                  <a:srgbClr val="FFFFFF"/>
                </a:solidFill>
                <a:latin typeface="Arial" panose="020B0604020202020204"/>
                <a:cs typeface="Arial" panose="020B0604020202020204"/>
              </a:rPr>
              <a:t>objective. </a:t>
            </a:r>
            <a:r>
              <a:rPr sz="3000" dirty="0">
                <a:solidFill>
                  <a:srgbClr val="FFFFFF"/>
                </a:solidFill>
                <a:latin typeface="Arial" panose="020B0604020202020204"/>
                <a:cs typeface="Arial" panose="020B0604020202020204"/>
              </a:rPr>
              <a:t>Following </a:t>
            </a:r>
            <a:r>
              <a:rPr sz="3000" spc="-5" dirty="0">
                <a:solidFill>
                  <a:srgbClr val="FFFFFF"/>
                </a:solidFill>
                <a:latin typeface="Arial" panose="020B0604020202020204"/>
                <a:cs typeface="Arial" panose="020B0604020202020204"/>
              </a:rPr>
              <a:t>are some </a:t>
            </a:r>
            <a:r>
              <a:rPr sz="3000" dirty="0">
                <a:solidFill>
                  <a:srgbClr val="FFFFFF"/>
                </a:solidFill>
                <a:latin typeface="Arial" panose="020B0604020202020204"/>
                <a:cs typeface="Arial" panose="020B0604020202020204"/>
              </a:rPr>
              <a:t>of the </a:t>
            </a:r>
            <a:r>
              <a:rPr sz="3000" spc="-5" dirty="0">
                <a:solidFill>
                  <a:srgbClr val="FFFFFF"/>
                </a:solidFill>
                <a:latin typeface="Arial" panose="020B0604020202020204"/>
                <a:cs typeface="Arial" panose="020B0604020202020204"/>
              </a:rPr>
              <a:t>common</a:t>
            </a:r>
            <a:r>
              <a:rPr sz="3000" spc="-30" dirty="0">
                <a:solidFill>
                  <a:srgbClr val="FFFFFF"/>
                </a:solidFill>
                <a:latin typeface="Arial" panose="020B0604020202020204"/>
                <a:cs typeface="Arial" panose="020B0604020202020204"/>
              </a:rPr>
              <a:t> </a:t>
            </a:r>
            <a:r>
              <a:rPr sz="3000" spc="-5" dirty="0">
                <a:solidFill>
                  <a:srgbClr val="FFFFFF"/>
                </a:solidFill>
                <a:latin typeface="Arial" panose="020B0604020202020204"/>
                <a:cs typeface="Arial" panose="020B0604020202020204"/>
              </a:rPr>
              <a:t>questions  </a:t>
            </a:r>
            <a:r>
              <a:rPr sz="3000" dirty="0">
                <a:solidFill>
                  <a:srgbClr val="FFFFFF"/>
                </a:solidFill>
                <a:latin typeface="Arial" panose="020B0604020202020204"/>
                <a:cs typeface="Arial" panose="020B0604020202020204"/>
              </a:rPr>
              <a:t>which </a:t>
            </a:r>
            <a:r>
              <a:rPr sz="3000" spc="-5" dirty="0">
                <a:solidFill>
                  <a:srgbClr val="FFFFFF"/>
                </a:solidFill>
                <a:latin typeface="Arial" panose="020B0604020202020204"/>
                <a:cs typeface="Arial" panose="020B0604020202020204"/>
              </a:rPr>
              <a:t>are asked in Predictive</a:t>
            </a:r>
            <a:r>
              <a:rPr sz="3000" spc="-65" dirty="0">
                <a:solidFill>
                  <a:srgbClr val="FFFFFF"/>
                </a:solidFill>
                <a:latin typeface="Arial" panose="020B0604020202020204"/>
                <a:cs typeface="Arial" panose="020B0604020202020204"/>
              </a:rPr>
              <a:t> </a:t>
            </a:r>
            <a:r>
              <a:rPr sz="3000" dirty="0">
                <a:solidFill>
                  <a:srgbClr val="FFFFFF"/>
                </a:solidFill>
                <a:latin typeface="Arial" panose="020B0604020202020204"/>
                <a:cs typeface="Arial" panose="020B0604020202020204"/>
              </a:rPr>
              <a:t>Maintenance—</a:t>
            </a:r>
            <a:endParaRPr sz="3000">
              <a:latin typeface="Arial" panose="020B0604020202020204"/>
              <a:cs typeface="Arial" panose="020B0604020202020204"/>
            </a:endParaRPr>
          </a:p>
        </p:txBody>
      </p:sp>
      <p:sp>
        <p:nvSpPr>
          <p:cNvPr id="7" name="object 7"/>
          <p:cNvSpPr/>
          <p:nvPr/>
        </p:nvSpPr>
        <p:spPr>
          <a:xfrm>
            <a:off x="0" y="10073639"/>
            <a:ext cx="18288000" cy="213360"/>
          </a:xfrm>
          <a:custGeom>
            <a:avLst/>
            <a:gdLst/>
            <a:ahLst/>
            <a:cxnLst/>
            <a:rect l="l" t="t" r="r" b="b"/>
            <a:pathLst>
              <a:path w="18288000" h="213359">
                <a:moveTo>
                  <a:pt x="0" y="213359"/>
                </a:moveTo>
                <a:lnTo>
                  <a:pt x="18288000" y="213359"/>
                </a:lnTo>
                <a:lnTo>
                  <a:pt x="18288000" y="0"/>
                </a:lnTo>
                <a:lnTo>
                  <a:pt x="0" y="0"/>
                </a:lnTo>
                <a:lnTo>
                  <a:pt x="0" y="213359"/>
                </a:lnTo>
                <a:close/>
              </a:path>
            </a:pathLst>
          </a:custGeom>
          <a:solidFill>
            <a:srgbClr val="1B1B1B"/>
          </a:solidFill>
        </p:spPr>
        <p:txBody>
          <a:bodyPr wrap="square" lIns="0" tIns="0" rIns="0" bIns="0" rtlCol="0"/>
          <a:lstStyle/>
          <a:p>
            <a:endParaRPr/>
          </a:p>
        </p:txBody>
      </p:sp>
      <p:sp>
        <p:nvSpPr>
          <p:cNvPr id="8" name="object 8"/>
          <p:cNvSpPr txBox="1"/>
          <p:nvPr/>
        </p:nvSpPr>
        <p:spPr>
          <a:xfrm>
            <a:off x="1016000" y="5227701"/>
            <a:ext cx="9398000" cy="3944620"/>
          </a:xfrm>
          <a:prstGeom prst="rect">
            <a:avLst/>
          </a:prstGeom>
        </p:spPr>
        <p:txBody>
          <a:bodyPr vert="horz" wrap="square" lIns="0" tIns="12065" rIns="0" bIns="0" rtlCol="0">
            <a:spAutoFit/>
          </a:bodyPr>
          <a:lstStyle/>
          <a:p>
            <a:pPr marL="12700" marR="304165">
              <a:lnSpc>
                <a:spcPct val="117000"/>
              </a:lnSpc>
              <a:spcBef>
                <a:spcPts val="95"/>
              </a:spcBef>
              <a:buSzPct val="97000"/>
              <a:buAutoNum type="arabicParenR"/>
              <a:tabLst>
                <a:tab pos="352425" algn="l"/>
              </a:tabLst>
            </a:pPr>
            <a:r>
              <a:rPr sz="3000" dirty="0">
                <a:latin typeface="Arial" panose="020B0604020202020204"/>
                <a:cs typeface="Arial" panose="020B0604020202020204"/>
              </a:rPr>
              <a:t>What failure </a:t>
            </a:r>
            <a:r>
              <a:rPr sz="3000" spc="-5" dirty="0">
                <a:latin typeface="Arial" panose="020B0604020202020204"/>
                <a:cs typeface="Arial" panose="020B0604020202020204"/>
              </a:rPr>
              <a:t>could occur </a:t>
            </a:r>
            <a:r>
              <a:rPr sz="3000" dirty="0">
                <a:latin typeface="Arial" panose="020B0604020202020204"/>
                <a:cs typeface="Arial" panose="020B0604020202020204"/>
              </a:rPr>
              <a:t>within next </a:t>
            </a:r>
            <a:r>
              <a:rPr sz="3000" spc="-5" dirty="0">
                <a:latin typeface="Arial" panose="020B0604020202020204"/>
                <a:cs typeface="Arial" panose="020B0604020202020204"/>
              </a:rPr>
              <a:t>24 hours </a:t>
            </a:r>
            <a:r>
              <a:rPr sz="3000" dirty="0">
                <a:latin typeface="Arial" panose="020B0604020202020204"/>
                <a:cs typeface="Arial" panose="020B0604020202020204"/>
              </a:rPr>
              <a:t>for</a:t>
            </a:r>
            <a:r>
              <a:rPr sz="3000" spc="-110" dirty="0">
                <a:latin typeface="Arial" panose="020B0604020202020204"/>
                <a:cs typeface="Arial" panose="020B0604020202020204"/>
              </a:rPr>
              <a:t> </a:t>
            </a:r>
            <a:r>
              <a:rPr sz="3000" dirty="0">
                <a:latin typeface="Arial" panose="020B0604020202020204"/>
                <a:cs typeface="Arial" panose="020B0604020202020204"/>
              </a:rPr>
              <a:t>my  vehicle?</a:t>
            </a:r>
            <a:endParaRPr sz="3000">
              <a:latin typeface="Arial" panose="020B0604020202020204"/>
              <a:cs typeface="Arial" panose="020B0604020202020204"/>
            </a:endParaRPr>
          </a:p>
          <a:p>
            <a:pPr marL="12700" marR="223520">
              <a:lnSpc>
                <a:spcPct val="117000"/>
              </a:lnSpc>
              <a:spcBef>
                <a:spcPts val="2830"/>
              </a:spcBef>
              <a:buSzPct val="97000"/>
              <a:buAutoNum type="arabicParenR"/>
              <a:tabLst>
                <a:tab pos="352425" algn="l"/>
              </a:tabLst>
            </a:pPr>
            <a:r>
              <a:rPr sz="3000" spc="-5" dirty="0">
                <a:latin typeface="Arial" panose="020B0604020202020204"/>
                <a:cs typeface="Arial" panose="020B0604020202020204"/>
              </a:rPr>
              <a:t>What </a:t>
            </a:r>
            <a:r>
              <a:rPr sz="3000" dirty="0">
                <a:latin typeface="Arial" panose="020B0604020202020204"/>
                <a:cs typeface="Arial" panose="020B0604020202020204"/>
              </a:rPr>
              <a:t>is </a:t>
            </a:r>
            <a:r>
              <a:rPr sz="3000" spc="-10" dirty="0">
                <a:latin typeface="Arial" panose="020B0604020202020204"/>
                <a:cs typeface="Arial" panose="020B0604020202020204"/>
              </a:rPr>
              <a:t>the </a:t>
            </a:r>
            <a:r>
              <a:rPr sz="3000" dirty="0">
                <a:latin typeface="Arial" panose="020B0604020202020204"/>
                <a:cs typeface="Arial" panose="020B0604020202020204"/>
              </a:rPr>
              <a:t>remaining </a:t>
            </a:r>
            <a:r>
              <a:rPr sz="3000" spc="-10" dirty="0">
                <a:latin typeface="Arial" panose="020B0604020202020204"/>
                <a:cs typeface="Arial" panose="020B0604020202020204"/>
              </a:rPr>
              <a:t>useful </a:t>
            </a:r>
            <a:r>
              <a:rPr sz="3000" dirty="0">
                <a:latin typeface="Arial" panose="020B0604020202020204"/>
                <a:cs typeface="Arial" panose="020B0604020202020204"/>
              </a:rPr>
              <a:t>life (RUL) </a:t>
            </a:r>
            <a:r>
              <a:rPr sz="3000" spc="-5" dirty="0">
                <a:latin typeface="Arial" panose="020B0604020202020204"/>
                <a:cs typeface="Arial" panose="020B0604020202020204"/>
              </a:rPr>
              <a:t>of </a:t>
            </a:r>
            <a:r>
              <a:rPr sz="3000" dirty="0">
                <a:latin typeface="Arial" panose="020B0604020202020204"/>
                <a:cs typeface="Arial" panose="020B0604020202020204"/>
              </a:rPr>
              <a:t>a </a:t>
            </a:r>
            <a:r>
              <a:rPr sz="3000" spc="-10" dirty="0">
                <a:latin typeface="Arial" panose="020B0604020202020204"/>
                <a:cs typeface="Arial" panose="020B0604020202020204"/>
              </a:rPr>
              <a:t>vehicle’s  </a:t>
            </a:r>
            <a:r>
              <a:rPr sz="3000" spc="-5" dirty="0">
                <a:latin typeface="Arial" panose="020B0604020202020204"/>
                <a:cs typeface="Arial" panose="020B0604020202020204"/>
              </a:rPr>
              <a:t>component?</a:t>
            </a:r>
            <a:endParaRPr sz="3000">
              <a:latin typeface="Arial" panose="020B0604020202020204"/>
              <a:cs typeface="Arial" panose="020B0604020202020204"/>
            </a:endParaRPr>
          </a:p>
          <a:p>
            <a:pPr marL="12700" marR="5080">
              <a:lnSpc>
                <a:spcPct val="117000"/>
              </a:lnSpc>
              <a:spcBef>
                <a:spcPts val="2825"/>
              </a:spcBef>
              <a:buSzPct val="97000"/>
              <a:buAutoNum type="arabicParenR"/>
              <a:tabLst>
                <a:tab pos="352425" algn="l"/>
              </a:tabLst>
            </a:pPr>
            <a:r>
              <a:rPr sz="3000" dirty="0">
                <a:latin typeface="Arial" panose="020B0604020202020204"/>
                <a:cs typeface="Arial" panose="020B0604020202020204"/>
              </a:rPr>
              <a:t>What </a:t>
            </a:r>
            <a:r>
              <a:rPr sz="3000" spc="-5" dirty="0">
                <a:latin typeface="Arial" panose="020B0604020202020204"/>
                <a:cs typeface="Arial" panose="020B0604020202020204"/>
              </a:rPr>
              <a:t>are </a:t>
            </a:r>
            <a:r>
              <a:rPr sz="3000" dirty="0">
                <a:latin typeface="Arial" panose="020B0604020202020204"/>
                <a:cs typeface="Arial" panose="020B0604020202020204"/>
              </a:rPr>
              <a:t>the </a:t>
            </a:r>
            <a:r>
              <a:rPr sz="3000" spc="-5" dirty="0">
                <a:latin typeface="Arial" panose="020B0604020202020204"/>
                <a:cs typeface="Arial" panose="020B0604020202020204"/>
              </a:rPr>
              <a:t>causes </a:t>
            </a:r>
            <a:r>
              <a:rPr sz="3000" dirty="0">
                <a:latin typeface="Arial" panose="020B0604020202020204"/>
                <a:cs typeface="Arial" panose="020B0604020202020204"/>
              </a:rPr>
              <a:t>of </a:t>
            </a:r>
            <a:r>
              <a:rPr sz="3000" spc="-5" dirty="0">
                <a:latin typeface="Arial" panose="020B0604020202020204"/>
                <a:cs typeface="Arial" panose="020B0604020202020204"/>
              </a:rPr>
              <a:t>failure </a:t>
            </a:r>
            <a:r>
              <a:rPr sz="3000" dirty="0">
                <a:latin typeface="Arial" panose="020B0604020202020204"/>
                <a:cs typeface="Arial" panose="020B0604020202020204"/>
              </a:rPr>
              <a:t>of my vehicle </a:t>
            </a:r>
            <a:r>
              <a:rPr sz="3000" spc="-5" dirty="0">
                <a:latin typeface="Arial" panose="020B0604020202020204"/>
                <a:cs typeface="Arial" panose="020B0604020202020204"/>
              </a:rPr>
              <a:t>and</a:t>
            </a:r>
            <a:r>
              <a:rPr sz="3000" spc="-60" dirty="0">
                <a:latin typeface="Arial" panose="020B0604020202020204"/>
                <a:cs typeface="Arial" panose="020B0604020202020204"/>
              </a:rPr>
              <a:t> </a:t>
            </a:r>
            <a:r>
              <a:rPr sz="3000" spc="-5" dirty="0">
                <a:latin typeface="Arial" panose="020B0604020202020204"/>
                <a:cs typeface="Arial" panose="020B0604020202020204"/>
              </a:rPr>
              <a:t>what  action should be taken </a:t>
            </a:r>
            <a:r>
              <a:rPr sz="3000" dirty="0">
                <a:latin typeface="Arial" panose="020B0604020202020204"/>
                <a:cs typeface="Arial" panose="020B0604020202020204"/>
              </a:rPr>
              <a:t>to fix</a:t>
            </a:r>
            <a:r>
              <a:rPr sz="3000" spc="-40" dirty="0">
                <a:latin typeface="Arial" panose="020B0604020202020204"/>
                <a:cs typeface="Arial" panose="020B0604020202020204"/>
              </a:rPr>
              <a:t> </a:t>
            </a:r>
            <a:r>
              <a:rPr sz="3000" dirty="0">
                <a:latin typeface="Arial" panose="020B0604020202020204"/>
                <a:cs typeface="Arial" panose="020B0604020202020204"/>
              </a:rPr>
              <a:t>it?</a:t>
            </a:r>
            <a:endParaRPr sz="3000">
              <a:latin typeface="Arial" panose="020B0604020202020204"/>
              <a:cs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11602211" y="0"/>
            <a:ext cx="6019800" cy="9668256"/>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1015695" y="4509180"/>
            <a:ext cx="9615170" cy="2543175"/>
          </a:xfrm>
          <a:prstGeom prst="rect">
            <a:avLst/>
          </a:prstGeom>
        </p:spPr>
        <p:txBody>
          <a:bodyPr vert="horz" wrap="square" lIns="0" tIns="13335" rIns="0" bIns="0" rtlCol="0">
            <a:spAutoFit/>
          </a:bodyPr>
          <a:lstStyle/>
          <a:p>
            <a:pPr marL="12700" marR="5080">
              <a:lnSpc>
                <a:spcPct val="125000"/>
              </a:lnSpc>
              <a:spcBef>
                <a:spcPts val="105"/>
              </a:spcBef>
            </a:pPr>
            <a:r>
              <a:rPr sz="3300" spc="-120" dirty="0">
                <a:solidFill>
                  <a:srgbClr val="FFFFFF"/>
                </a:solidFill>
                <a:latin typeface="Arial" panose="020B0604020202020204"/>
                <a:cs typeface="Arial" panose="020B0604020202020204"/>
              </a:rPr>
              <a:t>To </a:t>
            </a:r>
            <a:r>
              <a:rPr sz="3250" spc="75" dirty="0">
                <a:solidFill>
                  <a:srgbClr val="FFFFFF"/>
                </a:solidFill>
                <a:latin typeface="Tahoma" panose="020B0604030504040204"/>
                <a:cs typeface="Tahoma" panose="020B0604030504040204"/>
              </a:rPr>
              <a:t>tr</a:t>
            </a:r>
            <a:r>
              <a:rPr sz="3300" spc="75" dirty="0">
                <a:solidFill>
                  <a:srgbClr val="FFFFFF"/>
                </a:solidFill>
                <a:latin typeface="Arial" panose="020B0604020202020204"/>
                <a:cs typeface="Arial" panose="020B0604020202020204"/>
              </a:rPr>
              <a:t>ain </a:t>
            </a:r>
            <a:r>
              <a:rPr sz="3300" dirty="0">
                <a:solidFill>
                  <a:srgbClr val="FFFFFF"/>
                </a:solidFill>
                <a:latin typeface="Arial" panose="020B0604020202020204"/>
                <a:cs typeface="Arial" panose="020B0604020202020204"/>
              </a:rPr>
              <a:t>a </a:t>
            </a:r>
            <a:r>
              <a:rPr sz="3300" spc="75" dirty="0">
                <a:solidFill>
                  <a:srgbClr val="FFFFFF"/>
                </a:solidFill>
                <a:latin typeface="Arial" panose="020B0604020202020204"/>
                <a:cs typeface="Arial" panose="020B0604020202020204"/>
              </a:rPr>
              <a:t>Machine </a:t>
            </a:r>
            <a:r>
              <a:rPr sz="3300" spc="45" dirty="0">
                <a:solidFill>
                  <a:srgbClr val="FFFFFF"/>
                </a:solidFill>
                <a:latin typeface="Arial" panose="020B0604020202020204"/>
                <a:cs typeface="Arial" panose="020B0604020202020204"/>
              </a:rPr>
              <a:t>Lea</a:t>
            </a:r>
            <a:r>
              <a:rPr sz="3250" spc="45" dirty="0">
                <a:solidFill>
                  <a:srgbClr val="FFFFFF"/>
                </a:solidFill>
                <a:latin typeface="Tahoma" panose="020B0604030504040204"/>
                <a:cs typeface="Tahoma" panose="020B0604030504040204"/>
              </a:rPr>
              <a:t>r</a:t>
            </a:r>
            <a:r>
              <a:rPr sz="3300" spc="45" dirty="0">
                <a:solidFill>
                  <a:srgbClr val="FFFFFF"/>
                </a:solidFill>
                <a:latin typeface="Arial" panose="020B0604020202020204"/>
                <a:cs typeface="Arial" panose="020B0604020202020204"/>
              </a:rPr>
              <a:t>ning </a:t>
            </a:r>
            <a:r>
              <a:rPr sz="3300" spc="100" dirty="0">
                <a:solidFill>
                  <a:srgbClr val="FFFFFF"/>
                </a:solidFill>
                <a:latin typeface="Arial" panose="020B0604020202020204"/>
                <a:cs typeface="Arial" panose="020B0604020202020204"/>
              </a:rPr>
              <a:t>model </a:t>
            </a:r>
            <a:r>
              <a:rPr sz="3250" spc="55" dirty="0">
                <a:solidFill>
                  <a:srgbClr val="FFFFFF"/>
                </a:solidFill>
                <a:latin typeface="Tahoma" panose="020B0604030504040204"/>
                <a:cs typeface="Tahoma" panose="020B0604030504040204"/>
              </a:rPr>
              <a:t>t</a:t>
            </a:r>
            <a:r>
              <a:rPr sz="3300" spc="55" dirty="0">
                <a:solidFill>
                  <a:srgbClr val="FFFFFF"/>
                </a:solidFill>
                <a:latin typeface="Arial" panose="020B0604020202020204"/>
                <a:cs typeface="Arial" panose="020B0604020202020204"/>
              </a:rPr>
              <a:t>o </a:t>
            </a:r>
            <a:r>
              <a:rPr sz="3300" spc="90" dirty="0">
                <a:solidFill>
                  <a:srgbClr val="FFFFFF"/>
                </a:solidFill>
                <a:latin typeface="Arial" panose="020B0604020202020204"/>
                <a:cs typeface="Arial" panose="020B0604020202020204"/>
              </a:rPr>
              <a:t>p</a:t>
            </a:r>
            <a:r>
              <a:rPr sz="3250" spc="90" dirty="0">
                <a:solidFill>
                  <a:srgbClr val="FFFFFF"/>
                </a:solidFill>
                <a:latin typeface="Tahoma" panose="020B0604030504040204"/>
                <a:cs typeface="Tahoma" panose="020B0604030504040204"/>
              </a:rPr>
              <a:t>r</a:t>
            </a:r>
            <a:r>
              <a:rPr sz="3300" spc="90" dirty="0">
                <a:solidFill>
                  <a:srgbClr val="FFFFFF"/>
                </a:solidFill>
                <a:latin typeface="Arial" panose="020B0604020202020204"/>
                <a:cs typeface="Arial" panose="020B0604020202020204"/>
              </a:rPr>
              <a:t>edic</a:t>
            </a:r>
            <a:r>
              <a:rPr sz="3250" spc="90" dirty="0">
                <a:solidFill>
                  <a:srgbClr val="FFFFFF"/>
                </a:solidFill>
                <a:latin typeface="Tahoma" panose="020B0604030504040204"/>
                <a:cs typeface="Tahoma" panose="020B0604030504040204"/>
              </a:rPr>
              <a:t>t </a:t>
            </a:r>
            <a:r>
              <a:rPr sz="3250" spc="45" dirty="0">
                <a:solidFill>
                  <a:srgbClr val="FFFFFF"/>
                </a:solidFill>
                <a:latin typeface="Tahoma" panose="020B0604030504040204"/>
                <a:cs typeface="Tahoma" panose="020B0604030504040204"/>
              </a:rPr>
              <a:t>t</a:t>
            </a:r>
            <a:r>
              <a:rPr sz="3300" spc="45" dirty="0">
                <a:solidFill>
                  <a:srgbClr val="FFFFFF"/>
                </a:solidFill>
                <a:latin typeface="Arial" panose="020B0604020202020204"/>
                <a:cs typeface="Arial" panose="020B0604020202020204"/>
              </a:rPr>
              <a:t>he  </a:t>
            </a:r>
            <a:r>
              <a:rPr sz="3300" spc="100" dirty="0">
                <a:solidFill>
                  <a:srgbClr val="FFFFFF"/>
                </a:solidFill>
                <a:latin typeface="Arial" panose="020B0604020202020204"/>
                <a:cs typeface="Arial" panose="020B0604020202020204"/>
              </a:rPr>
              <a:t>p</a:t>
            </a:r>
            <a:r>
              <a:rPr sz="3250" spc="100" dirty="0">
                <a:solidFill>
                  <a:srgbClr val="FFFFFF"/>
                </a:solidFill>
                <a:latin typeface="Tahoma" panose="020B0604030504040204"/>
                <a:cs typeface="Tahoma" panose="020B0604030504040204"/>
              </a:rPr>
              <a:t>r</a:t>
            </a:r>
            <a:r>
              <a:rPr sz="3300" spc="100" dirty="0">
                <a:solidFill>
                  <a:srgbClr val="FFFFFF"/>
                </a:solidFill>
                <a:latin typeface="Arial" panose="020B0604020202020204"/>
                <a:cs typeface="Arial" panose="020B0604020202020204"/>
              </a:rPr>
              <a:t>obabili</a:t>
            </a:r>
            <a:r>
              <a:rPr sz="3250" spc="100" dirty="0">
                <a:solidFill>
                  <a:srgbClr val="FFFFFF"/>
                </a:solidFill>
                <a:latin typeface="Tahoma" panose="020B0604030504040204"/>
                <a:cs typeface="Tahoma" panose="020B0604030504040204"/>
              </a:rPr>
              <a:t>ty </a:t>
            </a:r>
            <a:r>
              <a:rPr sz="3250" spc="55" dirty="0">
                <a:solidFill>
                  <a:srgbClr val="FFFFFF"/>
                </a:solidFill>
                <a:latin typeface="Tahoma" panose="020B0604030504040204"/>
                <a:cs typeface="Tahoma" panose="020B0604030504040204"/>
              </a:rPr>
              <a:t>t</a:t>
            </a:r>
            <a:r>
              <a:rPr sz="3300" spc="55" dirty="0">
                <a:solidFill>
                  <a:srgbClr val="FFFFFF"/>
                </a:solidFill>
                <a:latin typeface="Arial" panose="020B0604020202020204"/>
                <a:cs typeface="Arial" panose="020B0604020202020204"/>
              </a:rPr>
              <a:t>ha</a:t>
            </a:r>
            <a:r>
              <a:rPr sz="3250" spc="55" dirty="0">
                <a:solidFill>
                  <a:srgbClr val="FFFFFF"/>
                </a:solidFill>
                <a:latin typeface="Tahoma" panose="020B0604030504040204"/>
                <a:cs typeface="Tahoma" panose="020B0604030504040204"/>
              </a:rPr>
              <a:t>t </a:t>
            </a:r>
            <a:r>
              <a:rPr sz="3300" spc="-5" dirty="0">
                <a:solidFill>
                  <a:srgbClr val="FFFFFF"/>
                </a:solidFill>
                <a:latin typeface="Arial" panose="020B0604020202020204"/>
                <a:cs typeface="Arial" panose="020B0604020202020204"/>
              </a:rPr>
              <a:t>a </a:t>
            </a:r>
            <a:r>
              <a:rPr sz="3300" spc="65" dirty="0">
                <a:solidFill>
                  <a:srgbClr val="FFFFFF"/>
                </a:solidFill>
                <a:latin typeface="Arial" panose="020B0604020202020204"/>
                <a:cs typeface="Arial" panose="020B0604020202020204"/>
              </a:rPr>
              <a:t>machine </a:t>
            </a:r>
            <a:r>
              <a:rPr sz="3250" spc="95" dirty="0">
                <a:solidFill>
                  <a:srgbClr val="FFFFFF"/>
                </a:solidFill>
                <a:latin typeface="Tahoma" panose="020B0604030504040204"/>
                <a:cs typeface="Tahoma" panose="020B0604030504040204"/>
              </a:rPr>
              <a:t>w</a:t>
            </a:r>
            <a:r>
              <a:rPr sz="3300" spc="95" dirty="0">
                <a:solidFill>
                  <a:srgbClr val="FFFFFF"/>
                </a:solidFill>
                <a:latin typeface="Arial" panose="020B0604020202020204"/>
                <a:cs typeface="Arial" panose="020B0604020202020204"/>
              </a:rPr>
              <a:t>ill </a:t>
            </a:r>
            <a:r>
              <a:rPr sz="3300" spc="90" dirty="0">
                <a:solidFill>
                  <a:srgbClr val="FFFFFF"/>
                </a:solidFill>
                <a:latin typeface="Arial" panose="020B0604020202020204"/>
                <a:cs typeface="Arial" panose="020B0604020202020204"/>
              </a:rPr>
              <a:t>fail </a:t>
            </a:r>
            <a:r>
              <a:rPr sz="3250" spc="125" dirty="0">
                <a:solidFill>
                  <a:srgbClr val="FFFFFF"/>
                </a:solidFill>
                <a:latin typeface="Tahoma" panose="020B0604030504040204"/>
                <a:cs typeface="Tahoma" panose="020B0604030504040204"/>
              </a:rPr>
              <a:t>24 </a:t>
            </a:r>
            <a:r>
              <a:rPr sz="3300" spc="110" dirty="0">
                <a:solidFill>
                  <a:srgbClr val="FFFFFF"/>
                </a:solidFill>
                <a:latin typeface="Arial" panose="020B0604020202020204"/>
                <a:cs typeface="Arial" panose="020B0604020202020204"/>
              </a:rPr>
              <a:t>ho</a:t>
            </a:r>
            <a:r>
              <a:rPr sz="3250" spc="110" dirty="0">
                <a:solidFill>
                  <a:srgbClr val="FFFFFF"/>
                </a:solidFill>
                <a:latin typeface="Tahoma" panose="020B0604030504040204"/>
                <a:cs typeface="Tahoma" panose="020B0604030504040204"/>
              </a:rPr>
              <a:t>urs </a:t>
            </a:r>
            <a:r>
              <a:rPr sz="3300" spc="130" dirty="0">
                <a:solidFill>
                  <a:srgbClr val="FFFFFF"/>
                </a:solidFill>
                <a:latin typeface="Arial" panose="020B0604020202020204"/>
                <a:cs typeface="Arial" panose="020B0604020202020204"/>
              </a:rPr>
              <a:t>p</a:t>
            </a:r>
            <a:r>
              <a:rPr sz="3250" spc="130" dirty="0">
                <a:solidFill>
                  <a:srgbClr val="FFFFFF"/>
                </a:solidFill>
                <a:latin typeface="Tahoma" panose="020B0604030504040204"/>
                <a:cs typeface="Tahoma" panose="020B0604030504040204"/>
              </a:rPr>
              <a:t>r</a:t>
            </a:r>
            <a:r>
              <a:rPr sz="3300" spc="130" dirty="0">
                <a:solidFill>
                  <a:srgbClr val="FFFFFF"/>
                </a:solidFill>
                <a:latin typeface="Arial" panose="020B0604020202020204"/>
                <a:cs typeface="Arial" panose="020B0604020202020204"/>
              </a:rPr>
              <a:t>io</a:t>
            </a:r>
            <a:r>
              <a:rPr sz="3250" spc="130" dirty="0">
                <a:solidFill>
                  <a:srgbClr val="FFFFFF"/>
                </a:solidFill>
                <a:latin typeface="Tahoma" panose="020B0604030504040204"/>
                <a:cs typeface="Tahoma" panose="020B0604030504040204"/>
              </a:rPr>
              <a:t>r  </a:t>
            </a:r>
            <a:r>
              <a:rPr sz="3250" spc="55" dirty="0">
                <a:solidFill>
                  <a:srgbClr val="FFFFFF"/>
                </a:solidFill>
                <a:latin typeface="Tahoma" panose="020B0604030504040204"/>
                <a:cs typeface="Tahoma" panose="020B0604030504040204"/>
              </a:rPr>
              <a:t>t</a:t>
            </a:r>
            <a:r>
              <a:rPr sz="3300" spc="55" dirty="0">
                <a:solidFill>
                  <a:srgbClr val="FFFFFF"/>
                </a:solidFill>
                <a:latin typeface="Arial" panose="020B0604020202020204"/>
                <a:cs typeface="Arial" panose="020B0604020202020204"/>
              </a:rPr>
              <a:t>o </a:t>
            </a:r>
            <a:r>
              <a:rPr sz="3250" spc="45" dirty="0">
                <a:solidFill>
                  <a:srgbClr val="FFFFFF"/>
                </a:solidFill>
                <a:latin typeface="Tahoma" panose="020B0604030504040204"/>
                <a:cs typeface="Tahoma" panose="020B0604030504040204"/>
              </a:rPr>
              <a:t>t</a:t>
            </a:r>
            <a:r>
              <a:rPr sz="3300" spc="45" dirty="0">
                <a:solidFill>
                  <a:srgbClr val="FFFFFF"/>
                </a:solidFill>
                <a:latin typeface="Arial" panose="020B0604020202020204"/>
                <a:cs typeface="Arial" panose="020B0604020202020204"/>
              </a:rPr>
              <a:t>he </a:t>
            </a:r>
            <a:r>
              <a:rPr sz="3300" spc="105" dirty="0">
                <a:solidFill>
                  <a:srgbClr val="FFFFFF"/>
                </a:solidFill>
                <a:latin typeface="Arial" panose="020B0604020202020204"/>
                <a:cs typeface="Arial" panose="020B0604020202020204"/>
              </a:rPr>
              <a:t>b</a:t>
            </a:r>
            <a:r>
              <a:rPr sz="3250" spc="105" dirty="0">
                <a:solidFill>
                  <a:srgbClr val="FFFFFF"/>
                </a:solidFill>
                <a:latin typeface="Tahoma" panose="020B0604030504040204"/>
                <a:cs typeface="Tahoma" panose="020B0604030504040204"/>
              </a:rPr>
              <a:t>r</a:t>
            </a:r>
            <a:r>
              <a:rPr sz="3300" spc="105" dirty="0">
                <a:solidFill>
                  <a:srgbClr val="FFFFFF"/>
                </a:solidFill>
                <a:latin typeface="Arial" panose="020B0604020202020204"/>
                <a:cs typeface="Arial" panose="020B0604020202020204"/>
              </a:rPr>
              <a:t>eakdo</a:t>
            </a:r>
            <a:r>
              <a:rPr sz="3250" spc="105" dirty="0">
                <a:solidFill>
                  <a:srgbClr val="FFFFFF"/>
                </a:solidFill>
                <a:latin typeface="Tahoma" panose="020B0604030504040204"/>
                <a:cs typeface="Tahoma" panose="020B0604030504040204"/>
              </a:rPr>
              <a:t>w</a:t>
            </a:r>
            <a:r>
              <a:rPr sz="3300" spc="105" dirty="0">
                <a:solidFill>
                  <a:srgbClr val="FFFFFF"/>
                </a:solidFill>
                <a:latin typeface="Arial" panose="020B0604020202020204"/>
                <a:cs typeface="Arial" panose="020B0604020202020204"/>
              </a:rPr>
              <a:t>n</a:t>
            </a:r>
            <a:r>
              <a:rPr sz="3100" spc="105" dirty="0">
                <a:solidFill>
                  <a:srgbClr val="FFFFFF"/>
                </a:solidFill>
                <a:latin typeface="Arial" panose="020B0604020202020204"/>
                <a:cs typeface="Arial" panose="020B0604020202020204"/>
              </a:rPr>
              <a:t>, </a:t>
            </a:r>
            <a:r>
              <a:rPr sz="3300" spc="60" dirty="0">
                <a:solidFill>
                  <a:srgbClr val="FFFFFF"/>
                </a:solidFill>
                <a:latin typeface="Arial" panose="020B0604020202020204"/>
                <a:cs typeface="Arial" panose="020B0604020202020204"/>
              </a:rPr>
              <a:t>d</a:t>
            </a:r>
            <a:r>
              <a:rPr sz="3250" spc="60" dirty="0">
                <a:solidFill>
                  <a:srgbClr val="FFFFFF"/>
                </a:solidFill>
                <a:latin typeface="Tahoma" panose="020B0604030504040204"/>
                <a:cs typeface="Tahoma" panose="020B0604030504040204"/>
              </a:rPr>
              <a:t>u</a:t>
            </a:r>
            <a:r>
              <a:rPr sz="3300" spc="60" dirty="0">
                <a:solidFill>
                  <a:srgbClr val="FFFFFF"/>
                </a:solidFill>
                <a:latin typeface="Arial" panose="020B0604020202020204"/>
                <a:cs typeface="Arial" panose="020B0604020202020204"/>
              </a:rPr>
              <a:t>e </a:t>
            </a:r>
            <a:r>
              <a:rPr sz="3250" spc="55" dirty="0">
                <a:solidFill>
                  <a:srgbClr val="FFFFFF"/>
                </a:solidFill>
                <a:latin typeface="Tahoma" panose="020B0604030504040204"/>
                <a:cs typeface="Tahoma" panose="020B0604030504040204"/>
              </a:rPr>
              <a:t>t</a:t>
            </a:r>
            <a:r>
              <a:rPr sz="3300" spc="55" dirty="0">
                <a:solidFill>
                  <a:srgbClr val="FFFFFF"/>
                </a:solidFill>
                <a:latin typeface="Arial" panose="020B0604020202020204"/>
                <a:cs typeface="Arial" panose="020B0604020202020204"/>
              </a:rPr>
              <a:t>o </a:t>
            </a:r>
            <a:r>
              <a:rPr sz="3300" spc="-5" dirty="0">
                <a:solidFill>
                  <a:srgbClr val="FFFFFF"/>
                </a:solidFill>
                <a:latin typeface="Arial" panose="020B0604020202020204"/>
                <a:cs typeface="Arial" panose="020B0604020202020204"/>
              </a:rPr>
              <a:t>a </a:t>
            </a:r>
            <a:r>
              <a:rPr sz="3300" spc="70" dirty="0">
                <a:solidFill>
                  <a:srgbClr val="FFFFFF"/>
                </a:solidFill>
                <a:latin typeface="Arial" panose="020B0604020202020204"/>
                <a:cs typeface="Arial" panose="020B0604020202020204"/>
              </a:rPr>
              <a:t>ce</a:t>
            </a:r>
            <a:r>
              <a:rPr sz="3250" spc="70" dirty="0">
                <a:solidFill>
                  <a:srgbClr val="FFFFFF"/>
                </a:solidFill>
                <a:latin typeface="Tahoma" panose="020B0604030504040204"/>
                <a:cs typeface="Tahoma" panose="020B0604030504040204"/>
              </a:rPr>
              <a:t>rt</a:t>
            </a:r>
            <a:r>
              <a:rPr sz="3300" spc="70" dirty="0">
                <a:solidFill>
                  <a:srgbClr val="FFFFFF"/>
                </a:solidFill>
                <a:latin typeface="Arial" panose="020B0604020202020204"/>
                <a:cs typeface="Arial" panose="020B0604020202020204"/>
              </a:rPr>
              <a:t>ain </a:t>
            </a:r>
            <a:r>
              <a:rPr sz="3300" spc="95" dirty="0">
                <a:solidFill>
                  <a:srgbClr val="FFFFFF"/>
                </a:solidFill>
                <a:latin typeface="Arial" panose="020B0604020202020204"/>
                <a:cs typeface="Arial" panose="020B0604020202020204"/>
              </a:rPr>
              <a:t>componen</a:t>
            </a:r>
            <a:r>
              <a:rPr sz="3250" spc="95" dirty="0">
                <a:solidFill>
                  <a:srgbClr val="FFFFFF"/>
                </a:solidFill>
                <a:latin typeface="Tahoma" panose="020B0604030504040204"/>
                <a:cs typeface="Tahoma" panose="020B0604030504040204"/>
              </a:rPr>
              <a:t>t  </a:t>
            </a:r>
            <a:r>
              <a:rPr sz="3300" spc="100" dirty="0">
                <a:solidFill>
                  <a:srgbClr val="FFFFFF"/>
                </a:solidFill>
                <a:latin typeface="Arial" panose="020B0604020202020204"/>
                <a:cs typeface="Arial" panose="020B0604020202020204"/>
              </a:rPr>
              <a:t>fail</a:t>
            </a:r>
            <a:r>
              <a:rPr sz="3250" spc="100" dirty="0">
                <a:solidFill>
                  <a:srgbClr val="FFFFFF"/>
                </a:solidFill>
                <a:latin typeface="Tahoma" panose="020B0604030504040204"/>
                <a:cs typeface="Tahoma" panose="020B0604030504040204"/>
              </a:rPr>
              <a:t>ur</a:t>
            </a:r>
            <a:r>
              <a:rPr sz="3300" spc="100" dirty="0">
                <a:solidFill>
                  <a:srgbClr val="FFFFFF"/>
                </a:solidFill>
                <a:latin typeface="Arial" panose="020B0604020202020204"/>
                <a:cs typeface="Arial" panose="020B0604020202020204"/>
              </a:rPr>
              <a:t>e </a:t>
            </a:r>
            <a:r>
              <a:rPr sz="3100" spc="85" dirty="0">
                <a:solidFill>
                  <a:srgbClr val="FFFFFF"/>
                </a:solidFill>
                <a:latin typeface="Arial" panose="020B0604020202020204"/>
                <a:cs typeface="Arial" panose="020B0604020202020204"/>
              </a:rPr>
              <a:t>(</a:t>
            </a:r>
            <a:r>
              <a:rPr sz="3300" spc="85" dirty="0">
                <a:solidFill>
                  <a:srgbClr val="FFFFFF"/>
                </a:solidFill>
                <a:latin typeface="Arial" panose="020B0604020202020204"/>
                <a:cs typeface="Arial" panose="020B0604020202020204"/>
              </a:rPr>
              <a:t>componen</a:t>
            </a:r>
            <a:r>
              <a:rPr sz="3250" spc="85" dirty="0">
                <a:solidFill>
                  <a:srgbClr val="FFFFFF"/>
                </a:solidFill>
                <a:latin typeface="Tahoma" panose="020B0604030504040204"/>
                <a:cs typeface="Tahoma" panose="020B0604030504040204"/>
              </a:rPr>
              <a:t>t </a:t>
            </a:r>
            <a:r>
              <a:rPr sz="3250" spc="114" dirty="0">
                <a:solidFill>
                  <a:srgbClr val="FFFFFF"/>
                </a:solidFill>
                <a:latin typeface="Tahoma" panose="020B0604030504040204"/>
                <a:cs typeface="Tahoma" panose="020B0604030504040204"/>
              </a:rPr>
              <a:t>1</a:t>
            </a:r>
            <a:r>
              <a:rPr sz="3100" spc="114" dirty="0">
                <a:solidFill>
                  <a:srgbClr val="FFFFFF"/>
                </a:solidFill>
                <a:latin typeface="Arial" panose="020B0604020202020204"/>
                <a:cs typeface="Arial" panose="020B0604020202020204"/>
              </a:rPr>
              <a:t>, </a:t>
            </a:r>
            <a:r>
              <a:rPr sz="3250" spc="114" dirty="0">
                <a:solidFill>
                  <a:srgbClr val="FFFFFF"/>
                </a:solidFill>
                <a:latin typeface="Tahoma" panose="020B0604030504040204"/>
                <a:cs typeface="Tahoma" panose="020B0604030504040204"/>
              </a:rPr>
              <a:t>2</a:t>
            </a:r>
            <a:r>
              <a:rPr sz="3100" spc="114" dirty="0">
                <a:solidFill>
                  <a:srgbClr val="FFFFFF"/>
                </a:solidFill>
                <a:latin typeface="Arial" panose="020B0604020202020204"/>
                <a:cs typeface="Arial" panose="020B0604020202020204"/>
              </a:rPr>
              <a:t>, </a:t>
            </a:r>
            <a:r>
              <a:rPr sz="3250" spc="114" dirty="0">
                <a:solidFill>
                  <a:srgbClr val="FFFFFF"/>
                </a:solidFill>
                <a:latin typeface="Tahoma" panose="020B0604030504040204"/>
                <a:cs typeface="Tahoma" panose="020B0604030504040204"/>
              </a:rPr>
              <a:t>3</a:t>
            </a:r>
            <a:r>
              <a:rPr sz="3100" spc="114" dirty="0">
                <a:solidFill>
                  <a:srgbClr val="FFFFFF"/>
                </a:solidFill>
                <a:latin typeface="Arial" panose="020B0604020202020204"/>
                <a:cs typeface="Arial" panose="020B0604020202020204"/>
              </a:rPr>
              <a:t>, </a:t>
            </a:r>
            <a:r>
              <a:rPr sz="3300" spc="85" dirty="0">
                <a:solidFill>
                  <a:srgbClr val="FFFFFF"/>
                </a:solidFill>
                <a:latin typeface="Arial" panose="020B0604020202020204"/>
                <a:cs typeface="Arial" panose="020B0604020202020204"/>
              </a:rPr>
              <a:t>o</a:t>
            </a:r>
            <a:r>
              <a:rPr sz="3250" spc="85" dirty="0">
                <a:solidFill>
                  <a:srgbClr val="FFFFFF"/>
                </a:solidFill>
                <a:latin typeface="Tahoma" panose="020B0604030504040204"/>
                <a:cs typeface="Tahoma" panose="020B0604030504040204"/>
              </a:rPr>
              <a:t>r</a:t>
            </a:r>
            <a:r>
              <a:rPr sz="3250" spc="725" dirty="0">
                <a:solidFill>
                  <a:srgbClr val="FFFFFF"/>
                </a:solidFill>
                <a:latin typeface="Tahoma" panose="020B0604030504040204"/>
                <a:cs typeface="Tahoma" panose="020B0604030504040204"/>
              </a:rPr>
              <a:t> </a:t>
            </a:r>
            <a:r>
              <a:rPr sz="3250" spc="45" dirty="0">
                <a:solidFill>
                  <a:srgbClr val="FFFFFF"/>
                </a:solidFill>
                <a:latin typeface="Tahoma" panose="020B0604030504040204"/>
                <a:cs typeface="Tahoma" panose="020B0604030504040204"/>
              </a:rPr>
              <a:t>4</a:t>
            </a:r>
            <a:r>
              <a:rPr sz="3100" spc="45" dirty="0">
                <a:solidFill>
                  <a:srgbClr val="FFFFFF"/>
                </a:solidFill>
                <a:latin typeface="Arial" panose="020B0604020202020204"/>
                <a:cs typeface="Arial" panose="020B0604020202020204"/>
              </a:rPr>
              <a:t>)</a:t>
            </a:r>
            <a:endParaRPr sz="3100">
              <a:latin typeface="Arial" panose="020B0604020202020204"/>
              <a:cs typeface="Arial" panose="020B0604020202020204"/>
            </a:endParaRPr>
          </a:p>
        </p:txBody>
      </p:sp>
      <p:sp>
        <p:nvSpPr>
          <p:cNvPr id="5" name="object 5"/>
          <p:cNvSpPr txBox="1">
            <a:spLocks noGrp="1"/>
          </p:cNvSpPr>
          <p:nvPr>
            <p:ph type="title"/>
          </p:nvPr>
        </p:nvSpPr>
        <p:spPr>
          <a:xfrm>
            <a:off x="1040079" y="3295269"/>
            <a:ext cx="4053204" cy="870585"/>
          </a:xfrm>
          <a:prstGeom prst="rect">
            <a:avLst/>
          </a:prstGeom>
        </p:spPr>
        <p:txBody>
          <a:bodyPr vert="horz" wrap="square" lIns="0" tIns="12065" rIns="0" bIns="0" rtlCol="0">
            <a:spAutoFit/>
          </a:bodyPr>
          <a:lstStyle/>
          <a:p>
            <a:pPr marL="12700">
              <a:lnSpc>
                <a:spcPct val="100000"/>
              </a:lnSpc>
              <a:spcBef>
                <a:spcPts val="95"/>
              </a:spcBef>
            </a:pPr>
            <a:r>
              <a:rPr sz="5550" spc="105" dirty="0"/>
              <a:t>OB</a:t>
            </a:r>
            <a:r>
              <a:rPr sz="5550" spc="110" dirty="0"/>
              <a:t>J</a:t>
            </a:r>
            <a:r>
              <a:rPr sz="5550" spc="105" dirty="0"/>
              <a:t>E</a:t>
            </a:r>
            <a:r>
              <a:rPr sz="5550" spc="110" dirty="0"/>
              <a:t>C</a:t>
            </a:r>
            <a:r>
              <a:rPr sz="5550" spc="105" dirty="0"/>
              <a:t>TIV</a:t>
            </a:r>
            <a:r>
              <a:rPr sz="5550" spc="-5" dirty="0"/>
              <a:t>E</a:t>
            </a:r>
            <a:endParaRPr sz="555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4"/>
          </p:nvPr>
        </p:nvSpPr>
        <p:spPr/>
        <p:txBody>
          <a:bodyPr/>
          <a:lstStyle/>
          <a:p>
            <a:endParaRPr lang="en-US"/>
          </a:p>
        </p:txBody>
      </p:sp>
      <p:pic>
        <p:nvPicPr>
          <p:cNvPr id="4" name="Picture 3"/>
          <p:cNvPicPr>
            <a:picLocks noChangeAspect="1"/>
          </p:cNvPicPr>
          <p:nvPr/>
        </p:nvPicPr>
        <p:blipFill>
          <a:blip r:embed="rId2"/>
          <a:stretch>
            <a:fillRect/>
          </a:stretch>
        </p:blipFill>
        <p:spPr>
          <a:xfrm>
            <a:off x="133350" y="137160"/>
            <a:ext cx="17974310" cy="99098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2" name="object 2"/>
          <p:cNvSpPr/>
          <p:nvPr/>
        </p:nvSpPr>
        <p:spPr>
          <a:xfrm>
            <a:off x="0" y="0"/>
            <a:ext cx="18287999" cy="1028699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000000"/>
          </a:solidFill>
        </p:spPr>
        <p:txBody>
          <a:bodyPr wrap="square" lIns="0" tIns="0" rIns="0" bIns="0" rtlCol="0"/>
          <a:lstStyle/>
          <a:p>
            <a:endParaRPr/>
          </a:p>
        </p:txBody>
      </p:sp>
      <p:pic>
        <p:nvPicPr>
          <p:cNvPr id="9" name="Content Placeholder 8" descr="Ensemble-Learning-Intuition"/>
          <p:cNvPicPr>
            <a:picLocks noGrp="1" noChangeAspect="1"/>
          </p:cNvPicPr>
          <p:nvPr>
            <p:ph sz="half" idx="3"/>
          </p:nvPr>
        </p:nvPicPr>
        <p:blipFill>
          <a:blip r:embed="rId4"/>
          <a:stretch>
            <a:fillRect/>
          </a:stretch>
        </p:blipFill>
        <p:spPr>
          <a:xfrm>
            <a:off x="1188085" y="401955"/>
            <a:ext cx="15773400" cy="965009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3"/>
          </p:nvPr>
        </p:nvSpPr>
        <p:spPr/>
        <p:txBody>
          <a:bodyPr/>
          <a:lstStyle/>
          <a:p>
            <a:endParaRPr lang="en-US"/>
          </a:p>
        </p:txBody>
      </p:sp>
      <p:pic>
        <p:nvPicPr>
          <p:cNvPr id="3" name="Content Placeholder 2" descr="Bagging-Bootstrap-Aggregation"/>
          <p:cNvPicPr>
            <a:picLocks noGrp="1" noChangeAspect="1"/>
          </p:cNvPicPr>
          <p:nvPr>
            <p:ph sz="half" idx="2"/>
          </p:nvPr>
        </p:nvPicPr>
        <p:blipFill>
          <a:blip r:embed="rId2"/>
          <a:stretch>
            <a:fillRect/>
          </a:stretch>
        </p:blipFill>
        <p:spPr>
          <a:xfrm>
            <a:off x="-635" y="0"/>
            <a:ext cx="18288635" cy="10287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70067" y="0"/>
            <a:ext cx="218440" cy="10287000"/>
          </a:xfrm>
          <a:custGeom>
            <a:avLst/>
            <a:gdLst/>
            <a:ahLst/>
            <a:cxnLst/>
            <a:rect l="l" t="t" r="r" b="b"/>
            <a:pathLst>
              <a:path w="218440" h="10287000">
                <a:moveTo>
                  <a:pt x="0" y="10287000"/>
                </a:moveTo>
                <a:lnTo>
                  <a:pt x="217931" y="10287000"/>
                </a:lnTo>
                <a:lnTo>
                  <a:pt x="217931"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6858000" cy="10287000"/>
          </a:xfrm>
          <a:custGeom>
            <a:avLst/>
            <a:gdLst/>
            <a:ahLst/>
            <a:cxnLst/>
            <a:rect l="l" t="t" r="r" b="b"/>
            <a:pathLst>
              <a:path w="6858000" h="10287000">
                <a:moveTo>
                  <a:pt x="0" y="10287000"/>
                </a:moveTo>
                <a:lnTo>
                  <a:pt x="6858000" y="10287000"/>
                </a:lnTo>
                <a:lnTo>
                  <a:pt x="6858000"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a:off x="6858000" y="0"/>
            <a:ext cx="11212195" cy="10287000"/>
          </a:xfrm>
          <a:custGeom>
            <a:avLst/>
            <a:gdLst/>
            <a:ahLst/>
            <a:cxnLst/>
            <a:rect l="l" t="t" r="r" b="b"/>
            <a:pathLst>
              <a:path w="11212194" h="10287000">
                <a:moveTo>
                  <a:pt x="0" y="10287000"/>
                </a:moveTo>
                <a:lnTo>
                  <a:pt x="11212068" y="10287000"/>
                </a:lnTo>
                <a:lnTo>
                  <a:pt x="11212068" y="0"/>
                </a:lnTo>
                <a:lnTo>
                  <a:pt x="0" y="0"/>
                </a:lnTo>
                <a:lnTo>
                  <a:pt x="0" y="1028700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322579" y="555751"/>
            <a:ext cx="2637155" cy="879475"/>
          </a:xfrm>
          <a:prstGeom prst="rect">
            <a:avLst/>
          </a:prstGeom>
        </p:spPr>
        <p:txBody>
          <a:bodyPr vert="horz" wrap="square" lIns="0" tIns="12700" rIns="0" bIns="0" rtlCol="0">
            <a:spAutoFit/>
          </a:bodyPr>
          <a:lstStyle/>
          <a:p>
            <a:pPr marL="12700">
              <a:lnSpc>
                <a:spcPct val="100000"/>
              </a:lnSpc>
              <a:spcBef>
                <a:spcPts val="100"/>
              </a:spcBef>
            </a:pPr>
            <a:r>
              <a:rPr sz="5600" dirty="0"/>
              <a:t>Bagging</a:t>
            </a:r>
            <a:endParaRPr sz="5600"/>
          </a:p>
        </p:txBody>
      </p:sp>
      <p:sp>
        <p:nvSpPr>
          <p:cNvPr id="6" name="object 6"/>
          <p:cNvSpPr txBox="1"/>
          <p:nvPr/>
        </p:nvSpPr>
        <p:spPr>
          <a:xfrm>
            <a:off x="7158355" y="7456373"/>
            <a:ext cx="2254885" cy="346075"/>
          </a:xfrm>
          <a:prstGeom prst="rect">
            <a:avLst/>
          </a:prstGeom>
        </p:spPr>
        <p:txBody>
          <a:bodyPr vert="horz" wrap="square" lIns="0" tIns="12700" rIns="0" bIns="0" rtlCol="0">
            <a:spAutoFit/>
          </a:bodyPr>
          <a:lstStyle/>
          <a:p>
            <a:pPr marL="12700">
              <a:lnSpc>
                <a:spcPct val="100000"/>
              </a:lnSpc>
              <a:spcBef>
                <a:spcPts val="100"/>
              </a:spcBef>
            </a:pPr>
            <a:r>
              <a:rPr sz="2100" dirty="0">
                <a:solidFill>
                  <a:srgbClr val="1B1B1B"/>
                </a:solidFill>
                <a:latin typeface="Arial" panose="020B0604020202020204"/>
                <a:cs typeface="Arial" panose="020B0604020202020204"/>
              </a:rPr>
              <a:t>DISAD</a:t>
            </a:r>
            <a:r>
              <a:rPr sz="2100" spc="-160" dirty="0">
                <a:solidFill>
                  <a:srgbClr val="1B1B1B"/>
                </a:solidFill>
                <a:latin typeface="Arial" panose="020B0604020202020204"/>
                <a:cs typeface="Arial" panose="020B0604020202020204"/>
              </a:rPr>
              <a:t>V</a:t>
            </a:r>
            <a:r>
              <a:rPr sz="2100" dirty="0">
                <a:solidFill>
                  <a:srgbClr val="1B1B1B"/>
                </a:solidFill>
                <a:latin typeface="Arial" panose="020B0604020202020204"/>
                <a:cs typeface="Arial" panose="020B0604020202020204"/>
              </a:rPr>
              <a:t>AN</a:t>
            </a:r>
            <a:r>
              <a:rPr sz="2100" spc="-160" dirty="0">
                <a:solidFill>
                  <a:srgbClr val="1B1B1B"/>
                </a:solidFill>
                <a:latin typeface="Arial" panose="020B0604020202020204"/>
                <a:cs typeface="Arial" panose="020B0604020202020204"/>
              </a:rPr>
              <a:t>T</a:t>
            </a:r>
            <a:r>
              <a:rPr sz="2100" dirty="0">
                <a:solidFill>
                  <a:srgbClr val="1B1B1B"/>
                </a:solidFill>
                <a:latin typeface="Arial" panose="020B0604020202020204"/>
                <a:cs typeface="Arial" panose="020B0604020202020204"/>
              </a:rPr>
              <a:t>AGES</a:t>
            </a:r>
            <a:endParaRPr sz="2100">
              <a:latin typeface="Arial" panose="020B0604020202020204"/>
              <a:cs typeface="Arial" panose="020B0604020202020204"/>
            </a:endParaRPr>
          </a:p>
        </p:txBody>
      </p:sp>
      <p:sp>
        <p:nvSpPr>
          <p:cNvPr id="7" name="object 7"/>
          <p:cNvSpPr txBox="1"/>
          <p:nvPr/>
        </p:nvSpPr>
        <p:spPr>
          <a:xfrm>
            <a:off x="7158355" y="1596738"/>
            <a:ext cx="10554335" cy="7675245"/>
          </a:xfrm>
          <a:prstGeom prst="rect">
            <a:avLst/>
          </a:prstGeom>
        </p:spPr>
        <p:txBody>
          <a:bodyPr vert="horz" wrap="square" lIns="0" tIns="80645" rIns="0" bIns="0" rtlCol="0">
            <a:spAutoFit/>
          </a:bodyPr>
          <a:lstStyle/>
          <a:p>
            <a:pPr marL="12700">
              <a:lnSpc>
                <a:spcPct val="100000"/>
              </a:lnSpc>
              <a:spcBef>
                <a:spcPts val="635"/>
              </a:spcBef>
            </a:pPr>
            <a:r>
              <a:rPr sz="2100" dirty="0">
                <a:solidFill>
                  <a:srgbClr val="1B1B1B"/>
                </a:solidFill>
                <a:latin typeface="Arial" panose="020B0604020202020204"/>
                <a:cs typeface="Arial" panose="020B0604020202020204"/>
              </a:rPr>
              <a:t>STEPS</a:t>
            </a:r>
            <a:endParaRPr sz="2100">
              <a:latin typeface="Arial" panose="020B0604020202020204"/>
              <a:cs typeface="Arial" panose="020B0604020202020204"/>
            </a:endParaRPr>
          </a:p>
          <a:p>
            <a:pPr marL="530860" marR="328295" indent="-259080">
              <a:lnSpc>
                <a:spcPct val="118000"/>
              </a:lnSpc>
              <a:spcBef>
                <a:spcPts val="100"/>
              </a:spcBef>
              <a:buChar char="•"/>
              <a:tabLst>
                <a:tab pos="530225" algn="l"/>
                <a:tab pos="530860" algn="l"/>
              </a:tabLst>
            </a:pPr>
            <a:r>
              <a:rPr sz="2400" spc="-5" dirty="0">
                <a:solidFill>
                  <a:srgbClr val="1B1B1B"/>
                </a:solidFill>
                <a:latin typeface="Arial" panose="020B0604020202020204"/>
                <a:cs typeface="Arial" panose="020B0604020202020204"/>
              </a:rPr>
              <a:t>Suppose </a:t>
            </a:r>
            <a:r>
              <a:rPr sz="2400" dirty="0">
                <a:solidFill>
                  <a:srgbClr val="1B1B1B"/>
                </a:solidFill>
                <a:latin typeface="Arial" panose="020B0604020202020204"/>
                <a:cs typeface="Arial" panose="020B0604020202020204"/>
              </a:rPr>
              <a:t>there </a:t>
            </a:r>
            <a:r>
              <a:rPr sz="2400" spc="-5" dirty="0">
                <a:solidFill>
                  <a:srgbClr val="1B1B1B"/>
                </a:solidFill>
                <a:latin typeface="Arial" panose="020B0604020202020204"/>
                <a:cs typeface="Arial" panose="020B0604020202020204"/>
              </a:rPr>
              <a:t>are N </a:t>
            </a:r>
            <a:r>
              <a:rPr sz="2400" dirty="0">
                <a:solidFill>
                  <a:srgbClr val="1B1B1B"/>
                </a:solidFill>
                <a:latin typeface="Arial" panose="020B0604020202020204"/>
                <a:cs typeface="Arial" panose="020B0604020202020204"/>
              </a:rPr>
              <a:t>observations </a:t>
            </a:r>
            <a:r>
              <a:rPr sz="2400" spc="-5" dirty="0">
                <a:solidFill>
                  <a:srgbClr val="1B1B1B"/>
                </a:solidFill>
                <a:latin typeface="Arial" panose="020B0604020202020204"/>
                <a:cs typeface="Arial" panose="020B0604020202020204"/>
              </a:rPr>
              <a:t>and </a:t>
            </a:r>
            <a:r>
              <a:rPr sz="2400" dirty="0">
                <a:solidFill>
                  <a:srgbClr val="1B1B1B"/>
                </a:solidFill>
                <a:latin typeface="Arial" panose="020B0604020202020204"/>
                <a:cs typeface="Arial" panose="020B0604020202020204"/>
              </a:rPr>
              <a:t>M features </a:t>
            </a:r>
            <a:r>
              <a:rPr sz="2400" spc="-10" dirty="0">
                <a:solidFill>
                  <a:srgbClr val="1B1B1B"/>
                </a:solidFill>
                <a:latin typeface="Arial" panose="020B0604020202020204"/>
                <a:cs typeface="Arial" panose="020B0604020202020204"/>
              </a:rPr>
              <a:t>in </a:t>
            </a:r>
            <a:r>
              <a:rPr sz="2400" spc="-5" dirty="0">
                <a:solidFill>
                  <a:srgbClr val="1B1B1B"/>
                </a:solidFill>
                <a:latin typeface="Arial" panose="020B0604020202020204"/>
                <a:cs typeface="Arial" panose="020B0604020202020204"/>
              </a:rPr>
              <a:t>training data </a:t>
            </a:r>
            <a:r>
              <a:rPr sz="2400" dirty="0">
                <a:solidFill>
                  <a:srgbClr val="1B1B1B"/>
                </a:solidFill>
                <a:latin typeface="Arial" panose="020B0604020202020204"/>
                <a:cs typeface="Arial" panose="020B0604020202020204"/>
              </a:rPr>
              <a:t>set. A  sample from </a:t>
            </a:r>
            <a:r>
              <a:rPr sz="2400" spc="-5" dirty="0">
                <a:solidFill>
                  <a:srgbClr val="1B1B1B"/>
                </a:solidFill>
                <a:latin typeface="Arial" panose="020B0604020202020204"/>
                <a:cs typeface="Arial" panose="020B0604020202020204"/>
              </a:rPr>
              <a:t>training data </a:t>
            </a:r>
            <a:r>
              <a:rPr sz="2400" dirty="0">
                <a:solidFill>
                  <a:srgbClr val="1B1B1B"/>
                </a:solidFill>
                <a:latin typeface="Arial" panose="020B0604020202020204"/>
                <a:cs typeface="Arial" panose="020B0604020202020204"/>
              </a:rPr>
              <a:t>set </a:t>
            </a:r>
            <a:r>
              <a:rPr sz="2400" spc="-5" dirty="0">
                <a:solidFill>
                  <a:srgbClr val="1B1B1B"/>
                </a:solidFill>
                <a:latin typeface="Arial" panose="020B0604020202020204"/>
                <a:cs typeface="Arial" panose="020B0604020202020204"/>
              </a:rPr>
              <a:t>is </a:t>
            </a:r>
            <a:r>
              <a:rPr sz="2400" dirty="0">
                <a:solidFill>
                  <a:srgbClr val="1B1B1B"/>
                </a:solidFill>
                <a:latin typeface="Arial" panose="020B0604020202020204"/>
                <a:cs typeface="Arial" panose="020B0604020202020204"/>
              </a:rPr>
              <a:t>taken randomly </a:t>
            </a:r>
            <a:r>
              <a:rPr sz="2400" spc="-5" dirty="0">
                <a:solidFill>
                  <a:srgbClr val="1B1B1B"/>
                </a:solidFill>
                <a:latin typeface="Arial" panose="020B0604020202020204"/>
                <a:cs typeface="Arial" panose="020B0604020202020204"/>
              </a:rPr>
              <a:t>with</a:t>
            </a:r>
            <a:r>
              <a:rPr sz="2400" spc="45" dirty="0">
                <a:solidFill>
                  <a:srgbClr val="1B1B1B"/>
                </a:solidFill>
                <a:latin typeface="Arial" panose="020B0604020202020204"/>
                <a:cs typeface="Arial" panose="020B0604020202020204"/>
              </a:rPr>
              <a:t> </a:t>
            </a:r>
            <a:r>
              <a:rPr sz="2400" dirty="0">
                <a:solidFill>
                  <a:srgbClr val="1B1B1B"/>
                </a:solidFill>
                <a:latin typeface="Arial" panose="020B0604020202020204"/>
                <a:cs typeface="Arial" panose="020B0604020202020204"/>
              </a:rPr>
              <a:t>replacement.</a:t>
            </a:r>
            <a:endParaRPr sz="2400">
              <a:latin typeface="Arial" panose="020B0604020202020204"/>
              <a:cs typeface="Arial" panose="020B0604020202020204"/>
            </a:endParaRPr>
          </a:p>
          <a:p>
            <a:pPr marL="530860" indent="-259715">
              <a:lnSpc>
                <a:spcPct val="100000"/>
              </a:lnSpc>
              <a:spcBef>
                <a:spcPts val="515"/>
              </a:spcBef>
              <a:buChar char="•"/>
              <a:tabLst>
                <a:tab pos="530225" algn="l"/>
                <a:tab pos="530860" algn="l"/>
              </a:tabLst>
            </a:pPr>
            <a:r>
              <a:rPr sz="2400" dirty="0">
                <a:solidFill>
                  <a:srgbClr val="1B1B1B"/>
                </a:solidFill>
                <a:latin typeface="Arial" panose="020B0604020202020204"/>
                <a:cs typeface="Arial" panose="020B0604020202020204"/>
              </a:rPr>
              <a:t>A subset of M features are selected randomly and </a:t>
            </a:r>
            <a:r>
              <a:rPr sz="2400" spc="-5" dirty="0">
                <a:solidFill>
                  <a:srgbClr val="1B1B1B"/>
                </a:solidFill>
                <a:latin typeface="Arial" panose="020B0604020202020204"/>
                <a:cs typeface="Arial" panose="020B0604020202020204"/>
              </a:rPr>
              <a:t>whichever </a:t>
            </a:r>
            <a:r>
              <a:rPr sz="2400" dirty="0">
                <a:solidFill>
                  <a:srgbClr val="1B1B1B"/>
                </a:solidFill>
                <a:latin typeface="Arial" panose="020B0604020202020204"/>
                <a:cs typeface="Arial" panose="020B0604020202020204"/>
              </a:rPr>
              <a:t>feature</a:t>
            </a:r>
            <a:r>
              <a:rPr sz="2400" spc="-95" dirty="0">
                <a:solidFill>
                  <a:srgbClr val="1B1B1B"/>
                </a:solidFill>
                <a:latin typeface="Arial" panose="020B0604020202020204"/>
                <a:cs typeface="Arial" panose="020B0604020202020204"/>
              </a:rPr>
              <a:t> </a:t>
            </a:r>
            <a:r>
              <a:rPr sz="2400" dirty="0">
                <a:solidFill>
                  <a:srgbClr val="1B1B1B"/>
                </a:solidFill>
                <a:latin typeface="Arial" panose="020B0604020202020204"/>
                <a:cs typeface="Arial" panose="020B0604020202020204"/>
              </a:rPr>
              <a:t>gives</a:t>
            </a:r>
            <a:endParaRPr sz="2400">
              <a:latin typeface="Arial" panose="020B0604020202020204"/>
              <a:cs typeface="Arial" panose="020B0604020202020204"/>
            </a:endParaRPr>
          </a:p>
          <a:p>
            <a:pPr marL="530860">
              <a:lnSpc>
                <a:spcPct val="100000"/>
              </a:lnSpc>
              <a:spcBef>
                <a:spcPts val="530"/>
              </a:spcBef>
            </a:pPr>
            <a:r>
              <a:rPr sz="2400" spc="-5" dirty="0">
                <a:solidFill>
                  <a:srgbClr val="1B1B1B"/>
                </a:solidFill>
                <a:latin typeface="Arial" panose="020B0604020202020204"/>
                <a:cs typeface="Arial" panose="020B0604020202020204"/>
              </a:rPr>
              <a:t>the </a:t>
            </a:r>
            <a:r>
              <a:rPr sz="2400" dirty="0">
                <a:solidFill>
                  <a:srgbClr val="1B1B1B"/>
                </a:solidFill>
                <a:latin typeface="Arial" panose="020B0604020202020204"/>
                <a:cs typeface="Arial" panose="020B0604020202020204"/>
              </a:rPr>
              <a:t>best </a:t>
            </a:r>
            <a:r>
              <a:rPr sz="2400" spc="-5" dirty="0">
                <a:solidFill>
                  <a:srgbClr val="1B1B1B"/>
                </a:solidFill>
                <a:latin typeface="Arial" panose="020B0604020202020204"/>
                <a:cs typeface="Arial" panose="020B0604020202020204"/>
              </a:rPr>
              <a:t>split is used </a:t>
            </a:r>
            <a:r>
              <a:rPr sz="2400" dirty="0">
                <a:solidFill>
                  <a:srgbClr val="1B1B1B"/>
                </a:solidFill>
                <a:latin typeface="Arial" panose="020B0604020202020204"/>
                <a:cs typeface="Arial" panose="020B0604020202020204"/>
              </a:rPr>
              <a:t>to </a:t>
            </a:r>
            <a:r>
              <a:rPr sz="2400" spc="-5" dirty="0">
                <a:solidFill>
                  <a:srgbClr val="1B1B1B"/>
                </a:solidFill>
                <a:latin typeface="Arial" panose="020B0604020202020204"/>
                <a:cs typeface="Arial" panose="020B0604020202020204"/>
              </a:rPr>
              <a:t>split </a:t>
            </a:r>
            <a:r>
              <a:rPr sz="2400" dirty="0">
                <a:solidFill>
                  <a:srgbClr val="1B1B1B"/>
                </a:solidFill>
                <a:latin typeface="Arial" panose="020B0604020202020204"/>
                <a:cs typeface="Arial" panose="020B0604020202020204"/>
              </a:rPr>
              <a:t>the </a:t>
            </a:r>
            <a:r>
              <a:rPr sz="2400" spc="-5" dirty="0">
                <a:solidFill>
                  <a:srgbClr val="1B1B1B"/>
                </a:solidFill>
                <a:latin typeface="Arial" panose="020B0604020202020204"/>
                <a:cs typeface="Arial" panose="020B0604020202020204"/>
              </a:rPr>
              <a:t>node</a:t>
            </a:r>
            <a:r>
              <a:rPr sz="2400" spc="70" dirty="0">
                <a:solidFill>
                  <a:srgbClr val="1B1B1B"/>
                </a:solidFill>
                <a:latin typeface="Arial" panose="020B0604020202020204"/>
                <a:cs typeface="Arial" panose="020B0604020202020204"/>
              </a:rPr>
              <a:t> </a:t>
            </a:r>
            <a:r>
              <a:rPr sz="2400" spc="-20" dirty="0">
                <a:solidFill>
                  <a:srgbClr val="1B1B1B"/>
                </a:solidFill>
                <a:latin typeface="Arial" panose="020B0604020202020204"/>
                <a:cs typeface="Arial" panose="020B0604020202020204"/>
              </a:rPr>
              <a:t>iteratively.</a:t>
            </a:r>
            <a:endParaRPr sz="2400">
              <a:latin typeface="Arial" panose="020B0604020202020204"/>
              <a:cs typeface="Arial" panose="020B0604020202020204"/>
            </a:endParaRPr>
          </a:p>
          <a:p>
            <a:pPr marL="530860" indent="-259715">
              <a:lnSpc>
                <a:spcPct val="100000"/>
              </a:lnSpc>
              <a:spcBef>
                <a:spcPts val="515"/>
              </a:spcBef>
              <a:buChar char="•"/>
              <a:tabLst>
                <a:tab pos="530225" algn="l"/>
                <a:tab pos="530860" algn="l"/>
              </a:tabLst>
            </a:pPr>
            <a:r>
              <a:rPr sz="2400" dirty="0">
                <a:solidFill>
                  <a:srgbClr val="1B1B1B"/>
                </a:solidFill>
                <a:latin typeface="Arial" panose="020B0604020202020204"/>
                <a:cs typeface="Arial" panose="020B0604020202020204"/>
              </a:rPr>
              <a:t>The tree </a:t>
            </a:r>
            <a:r>
              <a:rPr sz="2400" spc="-5" dirty="0">
                <a:solidFill>
                  <a:srgbClr val="1B1B1B"/>
                </a:solidFill>
                <a:latin typeface="Arial" panose="020B0604020202020204"/>
                <a:cs typeface="Arial" panose="020B0604020202020204"/>
              </a:rPr>
              <a:t>is grown </a:t>
            </a:r>
            <a:r>
              <a:rPr sz="2400" dirty="0">
                <a:solidFill>
                  <a:srgbClr val="1B1B1B"/>
                </a:solidFill>
                <a:latin typeface="Arial" panose="020B0604020202020204"/>
                <a:cs typeface="Arial" panose="020B0604020202020204"/>
              </a:rPr>
              <a:t>to the</a:t>
            </a:r>
            <a:r>
              <a:rPr sz="2400" spc="20" dirty="0">
                <a:solidFill>
                  <a:srgbClr val="1B1B1B"/>
                </a:solidFill>
                <a:latin typeface="Arial" panose="020B0604020202020204"/>
                <a:cs typeface="Arial" panose="020B0604020202020204"/>
              </a:rPr>
              <a:t> </a:t>
            </a:r>
            <a:r>
              <a:rPr sz="2400" spc="-5" dirty="0">
                <a:solidFill>
                  <a:srgbClr val="1B1B1B"/>
                </a:solidFill>
                <a:latin typeface="Arial" panose="020B0604020202020204"/>
                <a:cs typeface="Arial" panose="020B0604020202020204"/>
              </a:rPr>
              <a:t>largest.</a:t>
            </a:r>
            <a:endParaRPr sz="2400">
              <a:latin typeface="Arial" panose="020B0604020202020204"/>
              <a:cs typeface="Arial" panose="020B0604020202020204"/>
            </a:endParaRPr>
          </a:p>
          <a:p>
            <a:pPr marL="530860" marR="476250" indent="-259080">
              <a:lnSpc>
                <a:spcPts val="3410"/>
              </a:lnSpc>
              <a:spcBef>
                <a:spcPts val="190"/>
              </a:spcBef>
              <a:buChar char="•"/>
              <a:tabLst>
                <a:tab pos="530225" algn="l"/>
                <a:tab pos="530860" algn="l"/>
              </a:tabLst>
            </a:pPr>
            <a:r>
              <a:rPr sz="2400" spc="-5" dirty="0">
                <a:solidFill>
                  <a:srgbClr val="1B1B1B"/>
                </a:solidFill>
                <a:latin typeface="Arial" panose="020B0604020202020204"/>
                <a:cs typeface="Arial" panose="020B0604020202020204"/>
              </a:rPr>
              <a:t>Above steps are </a:t>
            </a:r>
            <a:r>
              <a:rPr sz="2400" dirty="0">
                <a:solidFill>
                  <a:srgbClr val="1B1B1B"/>
                </a:solidFill>
                <a:latin typeface="Arial" panose="020B0604020202020204"/>
                <a:cs typeface="Arial" panose="020B0604020202020204"/>
              </a:rPr>
              <a:t>repeated </a:t>
            </a:r>
            <a:r>
              <a:rPr sz="2400" spc="-5" dirty="0">
                <a:solidFill>
                  <a:srgbClr val="1B1B1B"/>
                </a:solidFill>
                <a:latin typeface="Arial" panose="020B0604020202020204"/>
                <a:cs typeface="Arial" panose="020B0604020202020204"/>
              </a:rPr>
              <a:t>n </a:t>
            </a:r>
            <a:r>
              <a:rPr sz="2400" dirty="0">
                <a:solidFill>
                  <a:srgbClr val="1B1B1B"/>
                </a:solidFill>
                <a:latin typeface="Arial" panose="020B0604020202020204"/>
                <a:cs typeface="Arial" panose="020B0604020202020204"/>
              </a:rPr>
              <a:t>times </a:t>
            </a:r>
            <a:r>
              <a:rPr sz="2400" spc="-5" dirty="0">
                <a:solidFill>
                  <a:srgbClr val="1B1B1B"/>
                </a:solidFill>
                <a:latin typeface="Arial" panose="020B0604020202020204"/>
                <a:cs typeface="Arial" panose="020B0604020202020204"/>
              </a:rPr>
              <a:t>and prediction is given based on </a:t>
            </a:r>
            <a:r>
              <a:rPr sz="2400" dirty="0">
                <a:solidFill>
                  <a:srgbClr val="1B1B1B"/>
                </a:solidFill>
                <a:latin typeface="Arial" panose="020B0604020202020204"/>
                <a:cs typeface="Arial" panose="020B0604020202020204"/>
              </a:rPr>
              <a:t>the  aggregation of </a:t>
            </a:r>
            <a:r>
              <a:rPr sz="2400" spc="-5" dirty="0">
                <a:solidFill>
                  <a:srgbClr val="1B1B1B"/>
                </a:solidFill>
                <a:latin typeface="Arial" panose="020B0604020202020204"/>
                <a:cs typeface="Arial" panose="020B0604020202020204"/>
              </a:rPr>
              <a:t>predictions </a:t>
            </a:r>
            <a:r>
              <a:rPr sz="2400" dirty="0">
                <a:solidFill>
                  <a:srgbClr val="1B1B1B"/>
                </a:solidFill>
                <a:latin typeface="Arial" panose="020B0604020202020204"/>
                <a:cs typeface="Arial" panose="020B0604020202020204"/>
              </a:rPr>
              <a:t>from </a:t>
            </a:r>
            <a:r>
              <a:rPr sz="2400" spc="-5" dirty="0">
                <a:solidFill>
                  <a:srgbClr val="1B1B1B"/>
                </a:solidFill>
                <a:latin typeface="Arial" panose="020B0604020202020204"/>
                <a:cs typeface="Arial" panose="020B0604020202020204"/>
              </a:rPr>
              <a:t>n number </a:t>
            </a:r>
            <a:r>
              <a:rPr sz="2400" dirty="0">
                <a:solidFill>
                  <a:srgbClr val="1B1B1B"/>
                </a:solidFill>
                <a:latin typeface="Arial" panose="020B0604020202020204"/>
                <a:cs typeface="Arial" panose="020B0604020202020204"/>
              </a:rPr>
              <a:t>of</a:t>
            </a:r>
            <a:r>
              <a:rPr sz="2400" spc="55" dirty="0">
                <a:solidFill>
                  <a:srgbClr val="1B1B1B"/>
                </a:solidFill>
                <a:latin typeface="Arial" panose="020B0604020202020204"/>
                <a:cs typeface="Arial" panose="020B0604020202020204"/>
              </a:rPr>
              <a:t> </a:t>
            </a:r>
            <a:r>
              <a:rPr sz="2400" dirty="0">
                <a:solidFill>
                  <a:srgbClr val="1B1B1B"/>
                </a:solidFill>
                <a:latin typeface="Arial" panose="020B0604020202020204"/>
                <a:cs typeface="Arial" panose="020B0604020202020204"/>
              </a:rPr>
              <a:t>trees.</a:t>
            </a:r>
            <a:endParaRPr sz="2400">
              <a:latin typeface="Arial" panose="020B0604020202020204"/>
              <a:cs typeface="Arial" panose="020B0604020202020204"/>
            </a:endParaRPr>
          </a:p>
          <a:p>
            <a:pPr>
              <a:lnSpc>
                <a:spcPct val="100000"/>
              </a:lnSpc>
              <a:spcBef>
                <a:spcPts val="10"/>
              </a:spcBef>
              <a:buClr>
                <a:srgbClr val="1B1B1B"/>
              </a:buClr>
              <a:buFont typeface="Arial" panose="020B0604020202020204"/>
              <a:buChar char="•"/>
            </a:pPr>
            <a:endParaRPr sz="2800">
              <a:latin typeface="Times New Roman" panose="02020603050405020304"/>
              <a:cs typeface="Times New Roman" panose="02020603050405020304"/>
            </a:endParaRPr>
          </a:p>
          <a:p>
            <a:pPr marL="12700">
              <a:lnSpc>
                <a:spcPct val="100000"/>
              </a:lnSpc>
              <a:spcBef>
                <a:spcPts val="5"/>
              </a:spcBef>
            </a:pPr>
            <a:r>
              <a:rPr sz="2100" spc="-35" dirty="0">
                <a:solidFill>
                  <a:srgbClr val="1B1B1B"/>
                </a:solidFill>
                <a:latin typeface="Arial" panose="020B0604020202020204"/>
                <a:cs typeface="Arial" panose="020B0604020202020204"/>
              </a:rPr>
              <a:t>ADVANTAGES</a:t>
            </a:r>
            <a:endParaRPr sz="2100">
              <a:latin typeface="Arial" panose="020B0604020202020204"/>
              <a:cs typeface="Arial" panose="020B0604020202020204"/>
            </a:endParaRPr>
          </a:p>
          <a:p>
            <a:pPr marL="530860" indent="-259715">
              <a:lnSpc>
                <a:spcPct val="100000"/>
              </a:lnSpc>
              <a:spcBef>
                <a:spcPts val="1160"/>
              </a:spcBef>
              <a:buChar char="•"/>
              <a:tabLst>
                <a:tab pos="530225" algn="l"/>
                <a:tab pos="530860" algn="l"/>
              </a:tabLst>
            </a:pPr>
            <a:r>
              <a:rPr sz="2400" spc="-5" dirty="0">
                <a:solidFill>
                  <a:srgbClr val="1B1B1B"/>
                </a:solidFill>
                <a:latin typeface="Arial" panose="020B0604020202020204"/>
                <a:cs typeface="Arial" panose="020B0604020202020204"/>
              </a:rPr>
              <a:t>Reduces over-fitting </a:t>
            </a:r>
            <a:r>
              <a:rPr sz="2400" dirty="0">
                <a:solidFill>
                  <a:srgbClr val="1B1B1B"/>
                </a:solidFill>
                <a:latin typeface="Arial" panose="020B0604020202020204"/>
                <a:cs typeface="Arial" panose="020B0604020202020204"/>
              </a:rPr>
              <a:t>of the</a:t>
            </a:r>
            <a:r>
              <a:rPr sz="2400" spc="10" dirty="0">
                <a:solidFill>
                  <a:srgbClr val="1B1B1B"/>
                </a:solidFill>
                <a:latin typeface="Arial" panose="020B0604020202020204"/>
                <a:cs typeface="Arial" panose="020B0604020202020204"/>
              </a:rPr>
              <a:t> </a:t>
            </a:r>
            <a:r>
              <a:rPr sz="2400" spc="-5" dirty="0">
                <a:solidFill>
                  <a:srgbClr val="1B1B1B"/>
                </a:solidFill>
                <a:latin typeface="Arial" panose="020B0604020202020204"/>
                <a:cs typeface="Arial" panose="020B0604020202020204"/>
              </a:rPr>
              <a:t>model.</a:t>
            </a:r>
            <a:endParaRPr sz="2400">
              <a:latin typeface="Arial" panose="020B0604020202020204"/>
              <a:cs typeface="Arial" panose="020B0604020202020204"/>
            </a:endParaRPr>
          </a:p>
          <a:p>
            <a:pPr marL="530860" indent="-259715">
              <a:lnSpc>
                <a:spcPct val="100000"/>
              </a:lnSpc>
              <a:spcBef>
                <a:spcPts val="520"/>
              </a:spcBef>
              <a:buChar char="•"/>
              <a:tabLst>
                <a:tab pos="530225" algn="l"/>
                <a:tab pos="530860" algn="l"/>
              </a:tabLst>
            </a:pPr>
            <a:r>
              <a:rPr sz="2400" spc="-5" dirty="0">
                <a:solidFill>
                  <a:srgbClr val="1B1B1B"/>
                </a:solidFill>
                <a:latin typeface="Arial" panose="020B0604020202020204"/>
                <a:cs typeface="Arial" panose="020B0604020202020204"/>
              </a:rPr>
              <a:t>Handles higher dimensionality data very</a:t>
            </a:r>
            <a:r>
              <a:rPr sz="2400" spc="125" dirty="0">
                <a:solidFill>
                  <a:srgbClr val="1B1B1B"/>
                </a:solidFill>
                <a:latin typeface="Arial" panose="020B0604020202020204"/>
                <a:cs typeface="Arial" panose="020B0604020202020204"/>
              </a:rPr>
              <a:t> </a:t>
            </a:r>
            <a:r>
              <a:rPr sz="2400" spc="-5" dirty="0">
                <a:solidFill>
                  <a:srgbClr val="1B1B1B"/>
                </a:solidFill>
                <a:latin typeface="Arial" panose="020B0604020202020204"/>
                <a:cs typeface="Arial" panose="020B0604020202020204"/>
              </a:rPr>
              <a:t>well.</a:t>
            </a:r>
            <a:endParaRPr sz="2400">
              <a:latin typeface="Arial" panose="020B0604020202020204"/>
              <a:cs typeface="Arial" panose="020B0604020202020204"/>
            </a:endParaRPr>
          </a:p>
          <a:p>
            <a:pPr marL="530860" indent="-259715">
              <a:lnSpc>
                <a:spcPct val="100000"/>
              </a:lnSpc>
              <a:spcBef>
                <a:spcPts val="515"/>
              </a:spcBef>
              <a:buChar char="•"/>
              <a:tabLst>
                <a:tab pos="530225" algn="l"/>
                <a:tab pos="530860" algn="l"/>
              </a:tabLst>
            </a:pPr>
            <a:r>
              <a:rPr sz="2400" spc="-5" dirty="0">
                <a:solidFill>
                  <a:srgbClr val="1B1B1B"/>
                </a:solidFill>
                <a:latin typeface="Arial" panose="020B0604020202020204"/>
                <a:cs typeface="Arial" panose="020B0604020202020204"/>
              </a:rPr>
              <a:t>Maintains </a:t>
            </a:r>
            <a:r>
              <a:rPr sz="2400" dirty="0">
                <a:solidFill>
                  <a:srgbClr val="1B1B1B"/>
                </a:solidFill>
                <a:latin typeface="Arial" panose="020B0604020202020204"/>
                <a:cs typeface="Arial" panose="020B0604020202020204"/>
              </a:rPr>
              <a:t>accuracy for </a:t>
            </a:r>
            <a:r>
              <a:rPr sz="2400" spc="-5" dirty="0">
                <a:solidFill>
                  <a:srgbClr val="1B1B1B"/>
                </a:solidFill>
                <a:latin typeface="Arial" panose="020B0604020202020204"/>
                <a:cs typeface="Arial" panose="020B0604020202020204"/>
              </a:rPr>
              <a:t>missing</a:t>
            </a:r>
            <a:r>
              <a:rPr sz="2400" spc="30" dirty="0">
                <a:solidFill>
                  <a:srgbClr val="1B1B1B"/>
                </a:solidFill>
                <a:latin typeface="Arial" panose="020B0604020202020204"/>
                <a:cs typeface="Arial" panose="020B0604020202020204"/>
              </a:rPr>
              <a:t> </a:t>
            </a:r>
            <a:r>
              <a:rPr sz="2400" dirty="0">
                <a:solidFill>
                  <a:srgbClr val="1B1B1B"/>
                </a:solidFill>
                <a:latin typeface="Arial" panose="020B0604020202020204"/>
                <a:cs typeface="Arial" panose="020B0604020202020204"/>
              </a:rPr>
              <a:t>data.</a:t>
            </a:r>
            <a:endParaRPr sz="2400">
              <a:latin typeface="Arial" panose="020B0604020202020204"/>
              <a:cs typeface="Arial" panose="020B0604020202020204"/>
            </a:endParaRPr>
          </a:p>
          <a:p>
            <a:pPr>
              <a:lnSpc>
                <a:spcPct val="100000"/>
              </a:lnSpc>
              <a:buClr>
                <a:srgbClr val="1B1B1B"/>
              </a:buClr>
              <a:buFont typeface="Arial" panose="020B0604020202020204"/>
              <a:buChar char="•"/>
            </a:pPr>
            <a:endParaRPr sz="2700">
              <a:latin typeface="Times New Roman" panose="02020603050405020304"/>
              <a:cs typeface="Times New Roman" panose="02020603050405020304"/>
            </a:endParaRPr>
          </a:p>
          <a:p>
            <a:pPr>
              <a:lnSpc>
                <a:spcPct val="100000"/>
              </a:lnSpc>
              <a:spcBef>
                <a:spcPts val="25"/>
              </a:spcBef>
              <a:buClr>
                <a:srgbClr val="1B1B1B"/>
              </a:buClr>
              <a:buFont typeface="Arial" panose="020B0604020202020204"/>
              <a:buChar char="•"/>
            </a:pPr>
            <a:endParaRPr sz="3200">
              <a:latin typeface="Times New Roman" panose="02020603050405020304"/>
              <a:cs typeface="Times New Roman" panose="02020603050405020304"/>
            </a:endParaRPr>
          </a:p>
          <a:p>
            <a:pPr marL="530860" indent="-259715">
              <a:lnSpc>
                <a:spcPct val="100000"/>
              </a:lnSpc>
              <a:spcBef>
                <a:spcPts val="5"/>
              </a:spcBef>
              <a:buChar char="•"/>
              <a:tabLst>
                <a:tab pos="530225" algn="l"/>
                <a:tab pos="530860" algn="l"/>
              </a:tabLst>
            </a:pPr>
            <a:r>
              <a:rPr sz="2400" spc="-5" dirty="0">
                <a:solidFill>
                  <a:srgbClr val="1B1B1B"/>
                </a:solidFill>
                <a:latin typeface="Arial" panose="020B0604020202020204"/>
                <a:cs typeface="Arial" panose="020B0604020202020204"/>
              </a:rPr>
              <a:t>Model can experience bias when </a:t>
            </a:r>
            <a:r>
              <a:rPr sz="2400" dirty="0">
                <a:solidFill>
                  <a:srgbClr val="1B1B1B"/>
                </a:solidFill>
                <a:latin typeface="Arial" panose="020B0604020202020204"/>
                <a:cs typeface="Arial" panose="020B0604020202020204"/>
              </a:rPr>
              <a:t>the </a:t>
            </a:r>
            <a:r>
              <a:rPr sz="2400" spc="-5" dirty="0">
                <a:solidFill>
                  <a:srgbClr val="1B1B1B"/>
                </a:solidFill>
                <a:latin typeface="Arial" panose="020B0604020202020204"/>
                <a:cs typeface="Arial" panose="020B0604020202020204"/>
              </a:rPr>
              <a:t>proper procedure is</a:t>
            </a:r>
            <a:r>
              <a:rPr sz="2400" spc="204" dirty="0">
                <a:solidFill>
                  <a:srgbClr val="1B1B1B"/>
                </a:solidFill>
                <a:latin typeface="Arial" panose="020B0604020202020204"/>
                <a:cs typeface="Arial" panose="020B0604020202020204"/>
              </a:rPr>
              <a:t> </a:t>
            </a:r>
            <a:r>
              <a:rPr sz="2400" spc="-5" dirty="0">
                <a:solidFill>
                  <a:srgbClr val="1B1B1B"/>
                </a:solidFill>
                <a:latin typeface="Arial" panose="020B0604020202020204"/>
                <a:cs typeface="Arial" panose="020B0604020202020204"/>
              </a:rPr>
              <a:t>ignored.</a:t>
            </a:r>
            <a:endParaRPr sz="2400">
              <a:latin typeface="Arial" panose="020B0604020202020204"/>
              <a:cs typeface="Arial" panose="020B0604020202020204"/>
            </a:endParaRPr>
          </a:p>
          <a:p>
            <a:pPr marL="530860" marR="843915" indent="-259080">
              <a:lnSpc>
                <a:spcPct val="118000"/>
              </a:lnSpc>
              <a:buChar char="•"/>
              <a:tabLst>
                <a:tab pos="530225" algn="l"/>
                <a:tab pos="530860" algn="l"/>
              </a:tabLst>
            </a:pPr>
            <a:r>
              <a:rPr sz="2400" spc="-5" dirty="0">
                <a:solidFill>
                  <a:srgbClr val="1B1B1B"/>
                </a:solidFill>
                <a:latin typeface="Arial" panose="020B0604020202020204"/>
                <a:cs typeface="Arial" panose="020B0604020202020204"/>
              </a:rPr>
              <a:t>Bagging can be computationally expensive and </a:t>
            </a:r>
            <a:r>
              <a:rPr sz="2400" dirty="0">
                <a:solidFill>
                  <a:srgbClr val="1B1B1B"/>
                </a:solidFill>
                <a:latin typeface="Arial" panose="020B0604020202020204"/>
                <a:cs typeface="Arial" panose="020B0604020202020204"/>
              </a:rPr>
              <a:t>this may </a:t>
            </a:r>
            <a:r>
              <a:rPr sz="2400" spc="-5" dirty="0">
                <a:solidFill>
                  <a:srgbClr val="1B1B1B"/>
                </a:solidFill>
                <a:latin typeface="Arial" panose="020B0604020202020204"/>
                <a:cs typeface="Arial" panose="020B0604020202020204"/>
              </a:rPr>
              <a:t>discourage  </a:t>
            </a:r>
            <a:r>
              <a:rPr sz="2400" dirty="0">
                <a:solidFill>
                  <a:srgbClr val="1B1B1B"/>
                </a:solidFill>
                <a:latin typeface="Arial" panose="020B0604020202020204"/>
                <a:cs typeface="Arial" panose="020B0604020202020204"/>
              </a:rPr>
              <a:t>its </a:t>
            </a:r>
            <a:r>
              <a:rPr sz="2400" spc="-5" dirty="0">
                <a:solidFill>
                  <a:srgbClr val="1B1B1B"/>
                </a:solidFill>
                <a:latin typeface="Arial" panose="020B0604020202020204"/>
                <a:cs typeface="Arial" panose="020B0604020202020204"/>
              </a:rPr>
              <a:t>use in certain</a:t>
            </a:r>
            <a:r>
              <a:rPr sz="2400" spc="20" dirty="0">
                <a:solidFill>
                  <a:srgbClr val="1B1B1B"/>
                </a:solidFill>
                <a:latin typeface="Arial" panose="020B0604020202020204"/>
                <a:cs typeface="Arial" panose="020B0604020202020204"/>
              </a:rPr>
              <a:t> </a:t>
            </a:r>
            <a:r>
              <a:rPr sz="2400" spc="-5" dirty="0">
                <a:solidFill>
                  <a:srgbClr val="1B1B1B"/>
                </a:solidFill>
                <a:latin typeface="Arial" panose="020B0604020202020204"/>
                <a:cs typeface="Arial" panose="020B0604020202020204"/>
              </a:rPr>
              <a:t>instances.</a:t>
            </a:r>
            <a:endParaRPr sz="2400">
              <a:latin typeface="Arial" panose="020B0604020202020204"/>
              <a:cs typeface="Arial" panose="020B0604020202020204"/>
            </a:endParaRPr>
          </a:p>
        </p:txBody>
      </p:sp>
      <p:sp>
        <p:nvSpPr>
          <p:cNvPr id="8" name="object 8"/>
          <p:cNvSpPr/>
          <p:nvPr/>
        </p:nvSpPr>
        <p:spPr>
          <a:xfrm>
            <a:off x="705612" y="3797808"/>
            <a:ext cx="5500116" cy="6160008"/>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322579" y="1590801"/>
            <a:ext cx="6261100" cy="1752600"/>
          </a:xfrm>
          <a:prstGeom prst="rect">
            <a:avLst/>
          </a:prstGeom>
        </p:spPr>
        <p:txBody>
          <a:bodyPr vert="horz" wrap="square" lIns="0" tIns="12065" rIns="0" bIns="0" rtlCol="0">
            <a:spAutoFit/>
          </a:bodyPr>
          <a:lstStyle/>
          <a:p>
            <a:pPr marL="12700" marR="5080">
              <a:lnSpc>
                <a:spcPct val="118000"/>
              </a:lnSpc>
              <a:spcBef>
                <a:spcPts val="95"/>
              </a:spcBef>
            </a:pPr>
            <a:r>
              <a:rPr sz="2400" spc="-5" dirty="0">
                <a:solidFill>
                  <a:srgbClr val="FFFFFF"/>
                </a:solidFill>
                <a:latin typeface="Arial" panose="020B0604020202020204"/>
                <a:cs typeface="Arial" panose="020B0604020202020204"/>
              </a:rPr>
              <a:t>Here </a:t>
            </a:r>
            <a:r>
              <a:rPr sz="2400" dirty="0">
                <a:solidFill>
                  <a:srgbClr val="FFFFFF"/>
                </a:solidFill>
                <a:latin typeface="Arial" panose="020B0604020202020204"/>
                <a:cs typeface="Arial" panose="020B0604020202020204"/>
              </a:rPr>
              <a:t>the </a:t>
            </a:r>
            <a:r>
              <a:rPr sz="2400" spc="-5" dirty="0">
                <a:solidFill>
                  <a:srgbClr val="FFFFFF"/>
                </a:solidFill>
                <a:latin typeface="Arial" panose="020B0604020202020204"/>
                <a:cs typeface="Arial" panose="020B0604020202020204"/>
              </a:rPr>
              <a:t>objective is </a:t>
            </a:r>
            <a:r>
              <a:rPr sz="2400" dirty="0">
                <a:solidFill>
                  <a:srgbClr val="FFFFFF"/>
                </a:solidFill>
                <a:latin typeface="Arial" panose="020B0604020202020204"/>
                <a:cs typeface="Arial" panose="020B0604020202020204"/>
              </a:rPr>
              <a:t>to </a:t>
            </a:r>
            <a:r>
              <a:rPr sz="2400" spc="-5" dirty="0">
                <a:solidFill>
                  <a:srgbClr val="FFFFFF"/>
                </a:solidFill>
                <a:latin typeface="Arial" panose="020B0604020202020204"/>
                <a:cs typeface="Arial" panose="020B0604020202020204"/>
              </a:rPr>
              <a:t>create several </a:t>
            </a:r>
            <a:r>
              <a:rPr sz="2400" dirty="0">
                <a:solidFill>
                  <a:srgbClr val="FFFFFF"/>
                </a:solidFill>
                <a:latin typeface="Arial" panose="020B0604020202020204"/>
                <a:cs typeface="Arial" panose="020B0604020202020204"/>
              </a:rPr>
              <a:t>subsets  of </a:t>
            </a:r>
            <a:r>
              <a:rPr sz="2400" spc="-5" dirty="0">
                <a:solidFill>
                  <a:srgbClr val="FFFFFF"/>
                </a:solidFill>
                <a:latin typeface="Arial" panose="020B0604020202020204"/>
                <a:cs typeface="Arial" panose="020B0604020202020204"/>
              </a:rPr>
              <a:t>data </a:t>
            </a:r>
            <a:r>
              <a:rPr sz="2400" dirty="0">
                <a:solidFill>
                  <a:srgbClr val="FFFFFF"/>
                </a:solidFill>
                <a:latin typeface="Arial" panose="020B0604020202020204"/>
                <a:cs typeface="Arial" panose="020B0604020202020204"/>
              </a:rPr>
              <a:t>from </a:t>
            </a:r>
            <a:r>
              <a:rPr sz="2400" spc="-5" dirty="0">
                <a:solidFill>
                  <a:srgbClr val="FFFFFF"/>
                </a:solidFill>
                <a:latin typeface="Arial" panose="020B0604020202020204"/>
                <a:cs typeface="Arial" panose="020B0604020202020204"/>
              </a:rPr>
              <a:t>training sample chosen randomly  with replacement. Each collection </a:t>
            </a:r>
            <a:r>
              <a:rPr sz="2400" dirty="0">
                <a:solidFill>
                  <a:srgbClr val="FFFFFF"/>
                </a:solidFill>
                <a:latin typeface="Arial" panose="020B0604020202020204"/>
                <a:cs typeface="Arial" panose="020B0604020202020204"/>
              </a:rPr>
              <a:t>of </a:t>
            </a:r>
            <a:r>
              <a:rPr sz="2400" spc="-5" dirty="0">
                <a:solidFill>
                  <a:srgbClr val="FFFFFF"/>
                </a:solidFill>
                <a:latin typeface="Arial" panose="020B0604020202020204"/>
                <a:cs typeface="Arial" panose="020B0604020202020204"/>
              </a:rPr>
              <a:t>subset  data is used </a:t>
            </a:r>
            <a:r>
              <a:rPr sz="2400" dirty="0">
                <a:solidFill>
                  <a:srgbClr val="FFFFFF"/>
                </a:solidFill>
                <a:latin typeface="Arial" panose="020B0604020202020204"/>
                <a:cs typeface="Arial" panose="020B0604020202020204"/>
              </a:rPr>
              <a:t>to </a:t>
            </a:r>
            <a:r>
              <a:rPr sz="2400" spc="-5" dirty="0">
                <a:solidFill>
                  <a:srgbClr val="FFFFFF"/>
                </a:solidFill>
                <a:latin typeface="Arial" panose="020B0604020202020204"/>
                <a:cs typeface="Arial" panose="020B0604020202020204"/>
              </a:rPr>
              <a:t>train their decision</a:t>
            </a:r>
            <a:r>
              <a:rPr sz="2400" spc="55" dirty="0">
                <a:solidFill>
                  <a:srgbClr val="FFFFFF"/>
                </a:solidFill>
                <a:latin typeface="Arial" panose="020B0604020202020204"/>
                <a:cs typeface="Arial" panose="020B0604020202020204"/>
              </a:rPr>
              <a:t> </a:t>
            </a:r>
            <a:r>
              <a:rPr sz="2400" dirty="0">
                <a:solidFill>
                  <a:srgbClr val="FFFFFF"/>
                </a:solidFill>
                <a:latin typeface="Arial" panose="020B0604020202020204"/>
                <a:cs typeface="Arial" panose="020B0604020202020204"/>
              </a:rPr>
              <a:t>trees.</a:t>
            </a:r>
            <a:endParaRPr sz="2400">
              <a:latin typeface="Arial" panose="020B0604020202020204"/>
              <a:cs typeface="Arial" panose="020B0604020202020204"/>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3"/>
          </p:nvPr>
        </p:nvSpPr>
        <p:spPr/>
        <p:txBody>
          <a:bodyPr/>
          <a:lstStyle/>
          <a:p>
            <a:endParaRPr lang="en-US"/>
          </a:p>
        </p:txBody>
      </p:sp>
      <p:pic>
        <p:nvPicPr>
          <p:cNvPr id="3" name="Content Placeholder 2" descr="Boosting"/>
          <p:cNvPicPr>
            <a:picLocks noGrp="1" noChangeAspect="1"/>
          </p:cNvPicPr>
          <p:nvPr>
            <p:ph sz="half" idx="2"/>
          </p:nvPr>
        </p:nvPicPr>
        <p:blipFill>
          <a:blip r:embed="rId2"/>
          <a:stretch>
            <a:fillRect/>
          </a:stretch>
        </p:blipFill>
        <p:spPr>
          <a:xfrm>
            <a:off x="0" y="635"/>
            <a:ext cx="18039715" cy="10135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070067" y="0"/>
            <a:ext cx="218440" cy="10287000"/>
          </a:xfrm>
          <a:custGeom>
            <a:avLst/>
            <a:gdLst/>
            <a:ahLst/>
            <a:cxnLst/>
            <a:rect l="l" t="t" r="r" b="b"/>
            <a:pathLst>
              <a:path w="218440" h="10287000">
                <a:moveTo>
                  <a:pt x="0" y="10287000"/>
                </a:moveTo>
                <a:lnTo>
                  <a:pt x="217931" y="10287000"/>
                </a:lnTo>
                <a:lnTo>
                  <a:pt x="217931"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9761220" cy="10287000"/>
          </a:xfrm>
          <a:custGeom>
            <a:avLst/>
            <a:gdLst/>
            <a:ahLst/>
            <a:cxnLst/>
            <a:rect l="l" t="t" r="r" b="b"/>
            <a:pathLst>
              <a:path w="9761220" h="10287000">
                <a:moveTo>
                  <a:pt x="0" y="10287000"/>
                </a:moveTo>
                <a:lnTo>
                  <a:pt x="9761220" y="10287000"/>
                </a:lnTo>
                <a:lnTo>
                  <a:pt x="9761220"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a:off x="9761219" y="0"/>
            <a:ext cx="8308975" cy="10287000"/>
          </a:xfrm>
          <a:custGeom>
            <a:avLst/>
            <a:gdLst/>
            <a:ahLst/>
            <a:cxnLst/>
            <a:rect l="l" t="t" r="r" b="b"/>
            <a:pathLst>
              <a:path w="8308975" h="10287000">
                <a:moveTo>
                  <a:pt x="0" y="10287000"/>
                </a:moveTo>
                <a:lnTo>
                  <a:pt x="8308848" y="10287000"/>
                </a:lnTo>
                <a:lnTo>
                  <a:pt x="8308848" y="0"/>
                </a:lnTo>
                <a:lnTo>
                  <a:pt x="0" y="0"/>
                </a:lnTo>
                <a:lnTo>
                  <a:pt x="0" y="10287000"/>
                </a:lnTo>
                <a:close/>
              </a:path>
            </a:pathLst>
          </a:custGeom>
          <a:solidFill>
            <a:srgbClr val="FFFFFF"/>
          </a:solidFill>
        </p:spPr>
        <p:txBody>
          <a:bodyPr wrap="square" lIns="0" tIns="0" rIns="0" bIns="0" rtlCol="0"/>
          <a:lstStyle/>
          <a:p>
            <a:endParaRPr/>
          </a:p>
        </p:txBody>
      </p:sp>
      <p:sp>
        <p:nvSpPr>
          <p:cNvPr id="5" name="object 5"/>
          <p:cNvSpPr txBox="1"/>
          <p:nvPr/>
        </p:nvSpPr>
        <p:spPr>
          <a:xfrm>
            <a:off x="429259" y="1941751"/>
            <a:ext cx="8879840" cy="7750809"/>
          </a:xfrm>
          <a:prstGeom prst="rect">
            <a:avLst/>
          </a:prstGeom>
        </p:spPr>
        <p:txBody>
          <a:bodyPr vert="horz" wrap="square" lIns="0" tIns="114300" rIns="0" bIns="0" rtlCol="0">
            <a:spAutoFit/>
          </a:bodyPr>
          <a:lstStyle/>
          <a:p>
            <a:pPr marL="12700">
              <a:lnSpc>
                <a:spcPct val="100000"/>
              </a:lnSpc>
              <a:spcBef>
                <a:spcPts val="900"/>
              </a:spcBef>
            </a:pPr>
            <a:r>
              <a:rPr sz="2100" dirty="0">
                <a:solidFill>
                  <a:srgbClr val="FFFFFF"/>
                </a:solidFill>
                <a:latin typeface="Arial" panose="020B0604020202020204"/>
                <a:cs typeface="Arial" panose="020B0604020202020204"/>
              </a:rPr>
              <a:t>STEPS</a:t>
            </a:r>
            <a:endParaRPr sz="2100">
              <a:latin typeface="Arial" panose="020B0604020202020204"/>
              <a:cs typeface="Arial" panose="020B0604020202020204"/>
            </a:endParaRPr>
          </a:p>
          <a:p>
            <a:pPr marL="530860" marR="5080" indent="-259080">
              <a:lnSpc>
                <a:spcPct val="118000"/>
              </a:lnSpc>
              <a:spcBef>
                <a:spcPts val="400"/>
              </a:spcBef>
              <a:buChar char="•"/>
              <a:tabLst>
                <a:tab pos="530225" algn="l"/>
                <a:tab pos="530860" algn="l"/>
              </a:tabLst>
            </a:pPr>
            <a:r>
              <a:rPr sz="2400" spc="-5" dirty="0">
                <a:solidFill>
                  <a:srgbClr val="FFFFFF"/>
                </a:solidFill>
                <a:latin typeface="Arial" panose="020B0604020202020204"/>
                <a:cs typeface="Arial" panose="020B0604020202020204"/>
              </a:rPr>
              <a:t>Draw a random </a:t>
            </a:r>
            <a:r>
              <a:rPr sz="2400" dirty="0">
                <a:solidFill>
                  <a:srgbClr val="FFFFFF"/>
                </a:solidFill>
                <a:latin typeface="Arial" panose="020B0604020202020204"/>
                <a:cs typeface="Arial" panose="020B0604020202020204"/>
              </a:rPr>
              <a:t>subset of </a:t>
            </a:r>
            <a:r>
              <a:rPr sz="2400" spc="-5" dirty="0">
                <a:solidFill>
                  <a:srgbClr val="FFFFFF"/>
                </a:solidFill>
                <a:latin typeface="Arial" panose="020B0604020202020204"/>
                <a:cs typeface="Arial" panose="020B0604020202020204"/>
              </a:rPr>
              <a:t>training samples d1 without  replacement </a:t>
            </a:r>
            <a:r>
              <a:rPr sz="2400" dirty="0">
                <a:solidFill>
                  <a:srgbClr val="FFFFFF"/>
                </a:solidFill>
                <a:latin typeface="Arial" panose="020B0604020202020204"/>
                <a:cs typeface="Arial" panose="020B0604020202020204"/>
              </a:rPr>
              <a:t>from the </a:t>
            </a:r>
            <a:r>
              <a:rPr sz="2400" spc="-5" dirty="0">
                <a:solidFill>
                  <a:srgbClr val="FFFFFF"/>
                </a:solidFill>
                <a:latin typeface="Arial" panose="020B0604020202020204"/>
                <a:cs typeface="Arial" panose="020B0604020202020204"/>
              </a:rPr>
              <a:t>training </a:t>
            </a:r>
            <a:r>
              <a:rPr sz="2400" dirty="0">
                <a:solidFill>
                  <a:srgbClr val="FFFFFF"/>
                </a:solidFill>
                <a:latin typeface="Arial" panose="020B0604020202020204"/>
                <a:cs typeface="Arial" panose="020B0604020202020204"/>
              </a:rPr>
              <a:t>set D to </a:t>
            </a:r>
            <a:r>
              <a:rPr sz="2400" spc="-5" dirty="0">
                <a:solidFill>
                  <a:srgbClr val="FFFFFF"/>
                </a:solidFill>
                <a:latin typeface="Arial" panose="020B0604020202020204"/>
                <a:cs typeface="Arial" panose="020B0604020202020204"/>
              </a:rPr>
              <a:t>train </a:t>
            </a:r>
            <a:r>
              <a:rPr sz="2400" dirty="0">
                <a:solidFill>
                  <a:srgbClr val="FFFFFF"/>
                </a:solidFill>
                <a:latin typeface="Arial" panose="020B0604020202020204"/>
                <a:cs typeface="Arial" panose="020B0604020202020204"/>
              </a:rPr>
              <a:t>a </a:t>
            </a:r>
            <a:r>
              <a:rPr sz="2400" spc="-5" dirty="0">
                <a:solidFill>
                  <a:srgbClr val="FFFFFF"/>
                </a:solidFill>
                <a:latin typeface="Arial" panose="020B0604020202020204"/>
                <a:cs typeface="Arial" panose="020B0604020202020204"/>
              </a:rPr>
              <a:t>weak learner</a:t>
            </a:r>
            <a:r>
              <a:rPr sz="2400" spc="60" dirty="0">
                <a:solidFill>
                  <a:srgbClr val="FFFFFF"/>
                </a:solidFill>
                <a:latin typeface="Arial" panose="020B0604020202020204"/>
                <a:cs typeface="Arial" panose="020B0604020202020204"/>
              </a:rPr>
              <a:t> </a:t>
            </a:r>
            <a:r>
              <a:rPr sz="2400" dirty="0">
                <a:solidFill>
                  <a:srgbClr val="FFFFFF"/>
                </a:solidFill>
                <a:latin typeface="Arial" panose="020B0604020202020204"/>
                <a:cs typeface="Arial" panose="020B0604020202020204"/>
              </a:rPr>
              <a:t>C1</a:t>
            </a:r>
            <a:endParaRPr sz="2400">
              <a:latin typeface="Arial" panose="020B0604020202020204"/>
              <a:cs typeface="Arial" panose="020B0604020202020204"/>
            </a:endParaRPr>
          </a:p>
          <a:p>
            <a:pPr marL="530860" indent="-259080">
              <a:lnSpc>
                <a:spcPct val="100000"/>
              </a:lnSpc>
              <a:spcBef>
                <a:spcPts val="515"/>
              </a:spcBef>
              <a:buChar char="•"/>
              <a:tabLst>
                <a:tab pos="530225" algn="l"/>
                <a:tab pos="530860" algn="l"/>
              </a:tabLst>
            </a:pPr>
            <a:r>
              <a:rPr sz="2400" spc="-5" dirty="0">
                <a:solidFill>
                  <a:srgbClr val="FFFFFF"/>
                </a:solidFill>
                <a:latin typeface="Arial" panose="020B0604020202020204"/>
                <a:cs typeface="Arial" panose="020B0604020202020204"/>
              </a:rPr>
              <a:t>Draw second random training </a:t>
            </a:r>
            <a:r>
              <a:rPr sz="2400" dirty="0">
                <a:solidFill>
                  <a:srgbClr val="FFFFFF"/>
                </a:solidFill>
                <a:latin typeface="Arial" panose="020B0604020202020204"/>
                <a:cs typeface="Arial" panose="020B0604020202020204"/>
              </a:rPr>
              <a:t>subset </a:t>
            </a:r>
            <a:r>
              <a:rPr sz="2400" spc="-5" dirty="0">
                <a:solidFill>
                  <a:srgbClr val="FFFFFF"/>
                </a:solidFill>
                <a:latin typeface="Arial" panose="020B0604020202020204"/>
                <a:cs typeface="Arial" panose="020B0604020202020204"/>
              </a:rPr>
              <a:t>d2 without</a:t>
            </a:r>
            <a:r>
              <a:rPr sz="2400" spc="13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replacement</a:t>
            </a:r>
            <a:endParaRPr sz="2400">
              <a:latin typeface="Arial" panose="020B0604020202020204"/>
              <a:cs typeface="Arial" panose="020B0604020202020204"/>
            </a:endParaRPr>
          </a:p>
          <a:p>
            <a:pPr marL="530860" marR="53975">
              <a:lnSpc>
                <a:spcPct val="118000"/>
              </a:lnSpc>
              <a:spcBef>
                <a:spcPts val="15"/>
              </a:spcBef>
            </a:pPr>
            <a:r>
              <a:rPr sz="2400" dirty="0">
                <a:solidFill>
                  <a:srgbClr val="FFFFFF"/>
                </a:solidFill>
                <a:latin typeface="Arial" panose="020B0604020202020204"/>
                <a:cs typeface="Arial" panose="020B0604020202020204"/>
              </a:rPr>
              <a:t>from the </a:t>
            </a:r>
            <a:r>
              <a:rPr sz="2400" spc="-5" dirty="0">
                <a:solidFill>
                  <a:srgbClr val="FFFFFF"/>
                </a:solidFill>
                <a:latin typeface="Arial" panose="020B0604020202020204"/>
                <a:cs typeface="Arial" panose="020B0604020202020204"/>
              </a:rPr>
              <a:t>training </a:t>
            </a:r>
            <a:r>
              <a:rPr sz="2400" dirty="0">
                <a:solidFill>
                  <a:srgbClr val="FFFFFF"/>
                </a:solidFill>
                <a:latin typeface="Arial" panose="020B0604020202020204"/>
                <a:cs typeface="Arial" panose="020B0604020202020204"/>
              </a:rPr>
              <a:t>set </a:t>
            </a:r>
            <a:r>
              <a:rPr sz="2400" spc="-5" dirty="0">
                <a:solidFill>
                  <a:srgbClr val="FFFFFF"/>
                </a:solidFill>
                <a:latin typeface="Arial" panose="020B0604020202020204"/>
                <a:cs typeface="Arial" panose="020B0604020202020204"/>
              </a:rPr>
              <a:t>and add 50 percent </a:t>
            </a:r>
            <a:r>
              <a:rPr sz="2400" dirty="0">
                <a:solidFill>
                  <a:srgbClr val="FFFFFF"/>
                </a:solidFill>
                <a:latin typeface="Arial" panose="020B0604020202020204"/>
                <a:cs typeface="Arial" panose="020B0604020202020204"/>
              </a:rPr>
              <a:t>of the </a:t>
            </a:r>
            <a:r>
              <a:rPr sz="2400" spc="-5" dirty="0">
                <a:solidFill>
                  <a:srgbClr val="FFFFFF"/>
                </a:solidFill>
                <a:latin typeface="Arial" panose="020B0604020202020204"/>
                <a:cs typeface="Arial" panose="020B0604020202020204"/>
              </a:rPr>
              <a:t>samples </a:t>
            </a:r>
            <a:r>
              <a:rPr sz="2400" dirty="0">
                <a:solidFill>
                  <a:srgbClr val="FFFFFF"/>
                </a:solidFill>
                <a:latin typeface="Arial" panose="020B0604020202020204"/>
                <a:cs typeface="Arial" panose="020B0604020202020204"/>
              </a:rPr>
              <a:t>that  </a:t>
            </a:r>
            <a:r>
              <a:rPr sz="2400" spc="-5" dirty="0">
                <a:solidFill>
                  <a:srgbClr val="FFFFFF"/>
                </a:solidFill>
                <a:latin typeface="Arial" panose="020B0604020202020204"/>
                <a:cs typeface="Arial" panose="020B0604020202020204"/>
              </a:rPr>
              <a:t>were previously falsely classified/misclassified </a:t>
            </a:r>
            <a:r>
              <a:rPr sz="2400" dirty="0">
                <a:solidFill>
                  <a:srgbClr val="FFFFFF"/>
                </a:solidFill>
                <a:latin typeface="Arial" panose="020B0604020202020204"/>
                <a:cs typeface="Arial" panose="020B0604020202020204"/>
              </a:rPr>
              <a:t>to </a:t>
            </a:r>
            <a:r>
              <a:rPr sz="2400" spc="-5" dirty="0">
                <a:solidFill>
                  <a:srgbClr val="FFFFFF"/>
                </a:solidFill>
                <a:latin typeface="Arial" panose="020B0604020202020204"/>
                <a:cs typeface="Arial" panose="020B0604020202020204"/>
              </a:rPr>
              <a:t>train a weak  learner</a:t>
            </a:r>
            <a:r>
              <a:rPr sz="2400" spc="10"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C2</a:t>
            </a:r>
            <a:endParaRPr sz="2400">
              <a:latin typeface="Arial" panose="020B0604020202020204"/>
              <a:cs typeface="Arial" panose="020B0604020202020204"/>
            </a:endParaRPr>
          </a:p>
          <a:p>
            <a:pPr marL="530860" indent="-259080">
              <a:lnSpc>
                <a:spcPct val="100000"/>
              </a:lnSpc>
              <a:spcBef>
                <a:spcPts val="525"/>
              </a:spcBef>
              <a:buChar char="•"/>
              <a:tabLst>
                <a:tab pos="530225" algn="l"/>
                <a:tab pos="530860" algn="l"/>
              </a:tabLst>
            </a:pPr>
            <a:r>
              <a:rPr sz="2400" spc="-5" dirty="0">
                <a:solidFill>
                  <a:srgbClr val="FFFFFF"/>
                </a:solidFill>
                <a:latin typeface="Arial" panose="020B0604020202020204"/>
                <a:cs typeface="Arial" panose="020B0604020202020204"/>
              </a:rPr>
              <a:t>Find </a:t>
            </a:r>
            <a:r>
              <a:rPr sz="2400" dirty="0">
                <a:solidFill>
                  <a:srgbClr val="FFFFFF"/>
                </a:solidFill>
                <a:latin typeface="Arial" panose="020B0604020202020204"/>
                <a:cs typeface="Arial" panose="020B0604020202020204"/>
              </a:rPr>
              <a:t>the </a:t>
            </a:r>
            <a:r>
              <a:rPr sz="2400" spc="-5" dirty="0">
                <a:solidFill>
                  <a:srgbClr val="FFFFFF"/>
                </a:solidFill>
                <a:latin typeface="Arial" panose="020B0604020202020204"/>
                <a:cs typeface="Arial" panose="020B0604020202020204"/>
              </a:rPr>
              <a:t>training samples </a:t>
            </a:r>
            <a:r>
              <a:rPr sz="2400" dirty="0">
                <a:solidFill>
                  <a:srgbClr val="FFFFFF"/>
                </a:solidFill>
                <a:latin typeface="Arial" panose="020B0604020202020204"/>
                <a:cs typeface="Arial" panose="020B0604020202020204"/>
              </a:rPr>
              <a:t>d3 in the </a:t>
            </a:r>
            <a:r>
              <a:rPr sz="2400" spc="-5" dirty="0">
                <a:solidFill>
                  <a:srgbClr val="FFFFFF"/>
                </a:solidFill>
                <a:latin typeface="Arial" panose="020B0604020202020204"/>
                <a:cs typeface="Arial" panose="020B0604020202020204"/>
              </a:rPr>
              <a:t>training </a:t>
            </a:r>
            <a:r>
              <a:rPr sz="2400" dirty="0">
                <a:solidFill>
                  <a:srgbClr val="FFFFFF"/>
                </a:solidFill>
                <a:latin typeface="Arial" panose="020B0604020202020204"/>
                <a:cs typeface="Arial" panose="020B0604020202020204"/>
              </a:rPr>
              <a:t>set D on </a:t>
            </a:r>
            <a:r>
              <a:rPr sz="2400" spc="-5" dirty="0">
                <a:solidFill>
                  <a:srgbClr val="FFFFFF"/>
                </a:solidFill>
                <a:latin typeface="Arial" panose="020B0604020202020204"/>
                <a:cs typeface="Arial" panose="020B0604020202020204"/>
              </a:rPr>
              <a:t>which</a:t>
            </a:r>
            <a:r>
              <a:rPr sz="2400" spc="60" dirty="0">
                <a:solidFill>
                  <a:srgbClr val="FFFFFF"/>
                </a:solidFill>
                <a:latin typeface="Arial" panose="020B0604020202020204"/>
                <a:cs typeface="Arial" panose="020B0604020202020204"/>
              </a:rPr>
              <a:t> </a:t>
            </a:r>
            <a:r>
              <a:rPr sz="2400" dirty="0">
                <a:solidFill>
                  <a:srgbClr val="FFFFFF"/>
                </a:solidFill>
                <a:latin typeface="Arial" panose="020B0604020202020204"/>
                <a:cs typeface="Arial" panose="020B0604020202020204"/>
              </a:rPr>
              <a:t>C1</a:t>
            </a:r>
            <a:endParaRPr sz="2400">
              <a:latin typeface="Arial" panose="020B0604020202020204"/>
              <a:cs typeface="Arial" panose="020B0604020202020204"/>
            </a:endParaRPr>
          </a:p>
          <a:p>
            <a:pPr marL="530860">
              <a:lnSpc>
                <a:spcPct val="100000"/>
              </a:lnSpc>
              <a:spcBef>
                <a:spcPts val="520"/>
              </a:spcBef>
            </a:pPr>
            <a:r>
              <a:rPr sz="2400" spc="-5" dirty="0">
                <a:solidFill>
                  <a:srgbClr val="FFFFFF"/>
                </a:solidFill>
                <a:latin typeface="Arial" panose="020B0604020202020204"/>
                <a:cs typeface="Arial" panose="020B0604020202020204"/>
              </a:rPr>
              <a:t>and C2 disagree </a:t>
            </a:r>
            <a:r>
              <a:rPr sz="2400" dirty="0">
                <a:solidFill>
                  <a:srgbClr val="FFFFFF"/>
                </a:solidFill>
                <a:latin typeface="Arial" panose="020B0604020202020204"/>
                <a:cs typeface="Arial" panose="020B0604020202020204"/>
              </a:rPr>
              <a:t>to </a:t>
            </a:r>
            <a:r>
              <a:rPr sz="2400" spc="-5" dirty="0">
                <a:solidFill>
                  <a:srgbClr val="FFFFFF"/>
                </a:solidFill>
                <a:latin typeface="Arial" panose="020B0604020202020204"/>
                <a:cs typeface="Arial" panose="020B0604020202020204"/>
              </a:rPr>
              <a:t>train a third weak learner</a:t>
            </a:r>
            <a:r>
              <a:rPr sz="2400" spc="7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C3</a:t>
            </a:r>
            <a:endParaRPr sz="2400">
              <a:latin typeface="Arial" panose="020B0604020202020204"/>
              <a:cs typeface="Arial" panose="020B0604020202020204"/>
            </a:endParaRPr>
          </a:p>
          <a:p>
            <a:pPr marL="530860" indent="-259080">
              <a:lnSpc>
                <a:spcPct val="100000"/>
              </a:lnSpc>
              <a:spcBef>
                <a:spcPts val="515"/>
              </a:spcBef>
              <a:buChar char="•"/>
              <a:tabLst>
                <a:tab pos="530225" algn="l"/>
                <a:tab pos="530860" algn="l"/>
              </a:tabLst>
            </a:pPr>
            <a:r>
              <a:rPr sz="2400" spc="-5" dirty="0">
                <a:solidFill>
                  <a:srgbClr val="FFFFFF"/>
                </a:solidFill>
                <a:latin typeface="Arial" panose="020B0604020202020204"/>
                <a:cs typeface="Arial" panose="020B0604020202020204"/>
              </a:rPr>
              <a:t>Combine all </a:t>
            </a:r>
            <a:r>
              <a:rPr sz="2400" dirty="0">
                <a:solidFill>
                  <a:srgbClr val="FFFFFF"/>
                </a:solidFill>
                <a:latin typeface="Arial" panose="020B0604020202020204"/>
                <a:cs typeface="Arial" panose="020B0604020202020204"/>
              </a:rPr>
              <a:t>the </a:t>
            </a:r>
            <a:r>
              <a:rPr sz="2400" spc="-5" dirty="0">
                <a:solidFill>
                  <a:srgbClr val="FFFFFF"/>
                </a:solidFill>
                <a:latin typeface="Arial" panose="020B0604020202020204"/>
                <a:cs typeface="Arial" panose="020B0604020202020204"/>
              </a:rPr>
              <a:t>weak learners via </a:t>
            </a:r>
            <a:r>
              <a:rPr sz="2400" dirty="0">
                <a:solidFill>
                  <a:srgbClr val="FFFFFF"/>
                </a:solidFill>
                <a:latin typeface="Arial" panose="020B0604020202020204"/>
                <a:cs typeface="Arial" panose="020B0604020202020204"/>
              </a:rPr>
              <a:t>majority</a:t>
            </a:r>
            <a:r>
              <a:rPr sz="2400" spc="7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voting.</a:t>
            </a:r>
            <a:endParaRPr sz="2400">
              <a:latin typeface="Arial" panose="020B0604020202020204"/>
              <a:cs typeface="Arial" panose="020B0604020202020204"/>
            </a:endParaRPr>
          </a:p>
          <a:p>
            <a:pPr marL="12700">
              <a:lnSpc>
                <a:spcPct val="100000"/>
              </a:lnSpc>
              <a:spcBef>
                <a:spcPts val="1420"/>
              </a:spcBef>
            </a:pPr>
            <a:r>
              <a:rPr sz="2100" spc="-35" dirty="0">
                <a:solidFill>
                  <a:srgbClr val="FFFFFF"/>
                </a:solidFill>
                <a:latin typeface="Arial" panose="020B0604020202020204"/>
                <a:cs typeface="Arial" panose="020B0604020202020204"/>
              </a:rPr>
              <a:t>ADVANTAGES</a:t>
            </a:r>
            <a:endParaRPr sz="2100">
              <a:latin typeface="Arial" panose="020B0604020202020204"/>
              <a:cs typeface="Arial" panose="020B0604020202020204"/>
            </a:endParaRPr>
          </a:p>
          <a:p>
            <a:pPr marL="530860" indent="-259080">
              <a:lnSpc>
                <a:spcPct val="100000"/>
              </a:lnSpc>
              <a:spcBef>
                <a:spcPts val="1165"/>
              </a:spcBef>
              <a:buChar char="•"/>
              <a:tabLst>
                <a:tab pos="530225" algn="l"/>
                <a:tab pos="530860" algn="l"/>
              </a:tabLst>
            </a:pPr>
            <a:r>
              <a:rPr sz="2400" spc="-5" dirty="0">
                <a:solidFill>
                  <a:srgbClr val="FFFFFF"/>
                </a:solidFill>
                <a:latin typeface="Arial" panose="020B0604020202020204"/>
                <a:cs typeface="Arial" panose="020B0604020202020204"/>
              </a:rPr>
              <a:t>Supports </a:t>
            </a:r>
            <a:r>
              <a:rPr sz="2400" spc="-10" dirty="0">
                <a:solidFill>
                  <a:srgbClr val="FFFFFF"/>
                </a:solidFill>
                <a:latin typeface="Arial" panose="020B0604020202020204"/>
                <a:cs typeface="Arial" panose="020B0604020202020204"/>
              </a:rPr>
              <a:t>different </a:t>
            </a:r>
            <a:r>
              <a:rPr sz="2400" spc="-5" dirty="0">
                <a:solidFill>
                  <a:srgbClr val="FFFFFF"/>
                </a:solidFill>
                <a:latin typeface="Arial" panose="020B0604020202020204"/>
                <a:cs typeface="Arial" panose="020B0604020202020204"/>
              </a:rPr>
              <a:t>loss</a:t>
            </a:r>
            <a:r>
              <a:rPr sz="2400" spc="1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function.</a:t>
            </a:r>
            <a:endParaRPr sz="2400">
              <a:latin typeface="Arial" panose="020B0604020202020204"/>
              <a:cs typeface="Arial" panose="020B0604020202020204"/>
            </a:endParaRPr>
          </a:p>
          <a:p>
            <a:pPr marL="530860" indent="-259080">
              <a:lnSpc>
                <a:spcPct val="100000"/>
              </a:lnSpc>
              <a:spcBef>
                <a:spcPts val="515"/>
              </a:spcBef>
              <a:buChar char="•"/>
              <a:tabLst>
                <a:tab pos="530225" algn="l"/>
                <a:tab pos="530860" algn="l"/>
              </a:tabLst>
            </a:pPr>
            <a:r>
              <a:rPr sz="2400" spc="-10" dirty="0">
                <a:solidFill>
                  <a:srgbClr val="FFFFFF"/>
                </a:solidFill>
                <a:latin typeface="Arial" panose="020B0604020202020204"/>
                <a:cs typeface="Arial" panose="020B0604020202020204"/>
              </a:rPr>
              <a:t>Works well </a:t>
            </a:r>
            <a:r>
              <a:rPr sz="2400" spc="-5" dirty="0">
                <a:solidFill>
                  <a:srgbClr val="FFFFFF"/>
                </a:solidFill>
                <a:latin typeface="Arial" panose="020B0604020202020204"/>
                <a:cs typeface="Arial" panose="020B0604020202020204"/>
              </a:rPr>
              <a:t>with</a:t>
            </a:r>
            <a:r>
              <a:rPr sz="2400" spc="50"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interactions.</a:t>
            </a:r>
            <a:endParaRPr sz="2400">
              <a:latin typeface="Arial" panose="020B0604020202020204"/>
              <a:cs typeface="Arial" panose="020B0604020202020204"/>
            </a:endParaRPr>
          </a:p>
          <a:p>
            <a:pPr marL="12700">
              <a:lnSpc>
                <a:spcPct val="100000"/>
              </a:lnSpc>
              <a:spcBef>
                <a:spcPts val="1425"/>
              </a:spcBef>
            </a:pPr>
            <a:r>
              <a:rPr sz="2100" spc="-25" dirty="0">
                <a:solidFill>
                  <a:srgbClr val="FFFFFF"/>
                </a:solidFill>
                <a:latin typeface="Arial" panose="020B0604020202020204"/>
                <a:cs typeface="Arial" panose="020B0604020202020204"/>
              </a:rPr>
              <a:t>DISADVANTAGES</a:t>
            </a:r>
            <a:endParaRPr sz="2100">
              <a:latin typeface="Arial" panose="020B0604020202020204"/>
              <a:cs typeface="Arial" panose="020B0604020202020204"/>
            </a:endParaRPr>
          </a:p>
          <a:p>
            <a:pPr marL="530860" indent="-259080">
              <a:lnSpc>
                <a:spcPct val="100000"/>
              </a:lnSpc>
              <a:spcBef>
                <a:spcPts val="1520"/>
              </a:spcBef>
              <a:buChar char="•"/>
              <a:tabLst>
                <a:tab pos="530225" algn="l"/>
                <a:tab pos="530860" algn="l"/>
              </a:tabLst>
            </a:pPr>
            <a:r>
              <a:rPr sz="2400" spc="-5" dirty="0">
                <a:solidFill>
                  <a:srgbClr val="FFFFFF"/>
                </a:solidFill>
                <a:latin typeface="Arial" panose="020B0604020202020204"/>
                <a:cs typeface="Arial" panose="020B0604020202020204"/>
              </a:rPr>
              <a:t>Prone </a:t>
            </a:r>
            <a:r>
              <a:rPr sz="2400" dirty="0">
                <a:solidFill>
                  <a:srgbClr val="FFFFFF"/>
                </a:solidFill>
                <a:latin typeface="Arial" panose="020B0604020202020204"/>
                <a:cs typeface="Arial" panose="020B0604020202020204"/>
              </a:rPr>
              <a:t>to</a:t>
            </a:r>
            <a:r>
              <a:rPr sz="2400" spc="-1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over-fitting.</a:t>
            </a:r>
            <a:endParaRPr sz="2400">
              <a:latin typeface="Arial" panose="020B0604020202020204"/>
              <a:cs typeface="Arial" panose="020B0604020202020204"/>
            </a:endParaRPr>
          </a:p>
          <a:p>
            <a:pPr marL="530860" indent="-259080">
              <a:lnSpc>
                <a:spcPct val="100000"/>
              </a:lnSpc>
              <a:spcBef>
                <a:spcPts val="520"/>
              </a:spcBef>
              <a:buChar char="•"/>
              <a:tabLst>
                <a:tab pos="530225" algn="l"/>
                <a:tab pos="530860" algn="l"/>
              </a:tabLst>
            </a:pPr>
            <a:r>
              <a:rPr sz="2400" spc="-5" dirty="0">
                <a:solidFill>
                  <a:srgbClr val="FFFFFF"/>
                </a:solidFill>
                <a:latin typeface="Arial" panose="020B0604020202020204"/>
                <a:cs typeface="Arial" panose="020B0604020202020204"/>
              </a:rPr>
              <a:t>Sensitive </a:t>
            </a:r>
            <a:r>
              <a:rPr sz="2400" dirty="0">
                <a:solidFill>
                  <a:srgbClr val="FFFFFF"/>
                </a:solidFill>
                <a:latin typeface="Arial" panose="020B0604020202020204"/>
                <a:cs typeface="Arial" panose="020B0604020202020204"/>
              </a:rPr>
              <a:t>to </a:t>
            </a:r>
            <a:r>
              <a:rPr sz="2400" spc="-5" dirty="0">
                <a:solidFill>
                  <a:srgbClr val="FFFFFF"/>
                </a:solidFill>
                <a:latin typeface="Arial" panose="020B0604020202020204"/>
                <a:cs typeface="Arial" panose="020B0604020202020204"/>
              </a:rPr>
              <a:t>extreme values and</a:t>
            </a:r>
            <a:r>
              <a:rPr sz="2400" spc="40"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noises</a:t>
            </a:r>
            <a:endParaRPr sz="2400">
              <a:latin typeface="Arial" panose="020B0604020202020204"/>
              <a:cs typeface="Arial" panose="020B0604020202020204"/>
            </a:endParaRPr>
          </a:p>
          <a:p>
            <a:pPr marL="530860" indent="-259080">
              <a:lnSpc>
                <a:spcPct val="100000"/>
              </a:lnSpc>
              <a:spcBef>
                <a:spcPts val="515"/>
              </a:spcBef>
              <a:buChar char="•"/>
              <a:tabLst>
                <a:tab pos="530225" algn="l"/>
                <a:tab pos="530860" algn="l"/>
              </a:tabLst>
            </a:pPr>
            <a:r>
              <a:rPr sz="2400" spc="-5" dirty="0">
                <a:solidFill>
                  <a:srgbClr val="FFFFFF"/>
                </a:solidFill>
                <a:latin typeface="Arial" panose="020B0604020202020204"/>
                <a:cs typeface="Arial" panose="020B0604020202020204"/>
              </a:rPr>
              <a:t>Requires careful hyper-parameter</a:t>
            </a:r>
            <a:r>
              <a:rPr sz="2400" spc="55" dirty="0">
                <a:solidFill>
                  <a:srgbClr val="FFFFFF"/>
                </a:solidFill>
                <a:latin typeface="Arial" panose="020B0604020202020204"/>
                <a:cs typeface="Arial" panose="020B0604020202020204"/>
              </a:rPr>
              <a:t> </a:t>
            </a:r>
            <a:r>
              <a:rPr sz="2400" spc="-5" dirty="0">
                <a:solidFill>
                  <a:srgbClr val="FFFFFF"/>
                </a:solidFill>
                <a:latin typeface="Arial" panose="020B0604020202020204"/>
                <a:cs typeface="Arial" panose="020B0604020202020204"/>
              </a:rPr>
              <a:t>tuning</a:t>
            </a:r>
            <a:endParaRPr sz="2400">
              <a:latin typeface="Arial" panose="020B0604020202020204"/>
              <a:cs typeface="Arial" panose="020B0604020202020204"/>
            </a:endParaRPr>
          </a:p>
        </p:txBody>
      </p:sp>
      <p:sp>
        <p:nvSpPr>
          <p:cNvPr id="6" name="object 6"/>
          <p:cNvSpPr/>
          <p:nvPr/>
        </p:nvSpPr>
        <p:spPr>
          <a:xfrm>
            <a:off x="11164823" y="3858767"/>
            <a:ext cx="5500116" cy="6160008"/>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156317" y="1345184"/>
            <a:ext cx="7516495" cy="2183765"/>
          </a:xfrm>
          <a:prstGeom prst="rect">
            <a:avLst/>
          </a:prstGeom>
        </p:spPr>
        <p:txBody>
          <a:bodyPr vert="horz" wrap="square" lIns="0" tIns="12065" rIns="0" bIns="0" rtlCol="0">
            <a:spAutoFit/>
          </a:bodyPr>
          <a:lstStyle/>
          <a:p>
            <a:pPr marL="12700" marR="5080" indent="-635" algn="ctr">
              <a:lnSpc>
                <a:spcPct val="118000"/>
              </a:lnSpc>
              <a:spcBef>
                <a:spcPts val="95"/>
              </a:spcBef>
            </a:pPr>
            <a:r>
              <a:rPr sz="2400" dirty="0">
                <a:latin typeface="Arial" panose="020B0604020202020204"/>
                <a:cs typeface="Arial" panose="020B0604020202020204"/>
              </a:rPr>
              <a:t>In </a:t>
            </a:r>
            <a:r>
              <a:rPr sz="2400" spc="-5" dirty="0">
                <a:latin typeface="Arial" panose="020B0604020202020204"/>
                <a:cs typeface="Arial" panose="020B0604020202020204"/>
              </a:rPr>
              <a:t>this technique, learners are learned sequentially with  early learners fitting simple models </a:t>
            </a:r>
            <a:r>
              <a:rPr sz="2400" dirty="0">
                <a:latin typeface="Arial" panose="020B0604020202020204"/>
                <a:cs typeface="Arial" panose="020B0604020202020204"/>
              </a:rPr>
              <a:t>to the </a:t>
            </a:r>
            <a:r>
              <a:rPr sz="2400" spc="-5" dirty="0">
                <a:latin typeface="Arial" panose="020B0604020202020204"/>
                <a:cs typeface="Arial" panose="020B0604020202020204"/>
              </a:rPr>
              <a:t>data and </a:t>
            </a:r>
            <a:r>
              <a:rPr sz="2400" dirty="0">
                <a:latin typeface="Arial" panose="020B0604020202020204"/>
                <a:cs typeface="Arial" panose="020B0604020202020204"/>
              </a:rPr>
              <a:t>then  </a:t>
            </a:r>
            <a:r>
              <a:rPr sz="2400" spc="-5" dirty="0">
                <a:latin typeface="Arial" panose="020B0604020202020204"/>
                <a:cs typeface="Arial" panose="020B0604020202020204"/>
              </a:rPr>
              <a:t>analysing data </a:t>
            </a:r>
            <a:r>
              <a:rPr sz="2400" dirty="0">
                <a:latin typeface="Arial" panose="020B0604020202020204"/>
                <a:cs typeface="Arial" panose="020B0604020202020204"/>
              </a:rPr>
              <a:t>for </a:t>
            </a:r>
            <a:r>
              <a:rPr sz="2400" spc="-5" dirty="0">
                <a:latin typeface="Arial" panose="020B0604020202020204"/>
                <a:cs typeface="Arial" panose="020B0604020202020204"/>
              </a:rPr>
              <a:t>errors. Consecutive </a:t>
            </a:r>
            <a:r>
              <a:rPr sz="2400" dirty="0">
                <a:latin typeface="Arial" panose="020B0604020202020204"/>
                <a:cs typeface="Arial" panose="020B0604020202020204"/>
              </a:rPr>
              <a:t>trees </a:t>
            </a:r>
            <a:r>
              <a:rPr sz="2400" spc="-5" dirty="0">
                <a:latin typeface="Arial" panose="020B0604020202020204"/>
                <a:cs typeface="Arial" panose="020B0604020202020204"/>
              </a:rPr>
              <a:t>(random  sample) are </a:t>
            </a:r>
            <a:r>
              <a:rPr sz="2400" dirty="0">
                <a:latin typeface="Arial" panose="020B0604020202020204"/>
                <a:cs typeface="Arial" panose="020B0604020202020204"/>
              </a:rPr>
              <a:t>fit </a:t>
            </a:r>
            <a:r>
              <a:rPr sz="2400" spc="-5" dirty="0">
                <a:latin typeface="Arial" panose="020B0604020202020204"/>
                <a:cs typeface="Arial" panose="020B0604020202020204"/>
              </a:rPr>
              <a:t>and </a:t>
            </a:r>
            <a:r>
              <a:rPr sz="2400" dirty="0">
                <a:latin typeface="Arial" panose="020B0604020202020204"/>
                <a:cs typeface="Arial" panose="020B0604020202020204"/>
              </a:rPr>
              <a:t>at </a:t>
            </a:r>
            <a:r>
              <a:rPr sz="2400" spc="-5" dirty="0">
                <a:latin typeface="Arial" panose="020B0604020202020204"/>
                <a:cs typeface="Arial" panose="020B0604020202020204"/>
              </a:rPr>
              <a:t>every </a:t>
            </a:r>
            <a:r>
              <a:rPr sz="2400" dirty="0">
                <a:latin typeface="Arial" panose="020B0604020202020204"/>
                <a:cs typeface="Arial" panose="020B0604020202020204"/>
              </a:rPr>
              <a:t>step, the </a:t>
            </a:r>
            <a:r>
              <a:rPr sz="2400" spc="-5" dirty="0">
                <a:latin typeface="Arial" panose="020B0604020202020204"/>
                <a:cs typeface="Arial" panose="020B0604020202020204"/>
              </a:rPr>
              <a:t>goal is </a:t>
            </a:r>
            <a:r>
              <a:rPr sz="2400" dirty="0">
                <a:latin typeface="Arial" panose="020B0604020202020204"/>
                <a:cs typeface="Arial" panose="020B0604020202020204"/>
              </a:rPr>
              <a:t>to </a:t>
            </a:r>
            <a:r>
              <a:rPr sz="2400" spc="-5" dirty="0">
                <a:latin typeface="Arial" panose="020B0604020202020204"/>
                <a:cs typeface="Arial" panose="020B0604020202020204"/>
              </a:rPr>
              <a:t>improve  the accuracy </a:t>
            </a:r>
            <a:r>
              <a:rPr sz="2400" dirty="0">
                <a:latin typeface="Arial" panose="020B0604020202020204"/>
                <a:cs typeface="Arial" panose="020B0604020202020204"/>
              </a:rPr>
              <a:t>from the </a:t>
            </a:r>
            <a:r>
              <a:rPr sz="2400" spc="-5" dirty="0">
                <a:latin typeface="Arial" panose="020B0604020202020204"/>
                <a:cs typeface="Arial" panose="020B0604020202020204"/>
              </a:rPr>
              <a:t>prior </a:t>
            </a:r>
            <a:r>
              <a:rPr sz="2400" dirty="0">
                <a:latin typeface="Arial" panose="020B0604020202020204"/>
                <a:cs typeface="Arial" panose="020B0604020202020204"/>
              </a:rPr>
              <a:t>tree.</a:t>
            </a:r>
            <a:endParaRPr sz="2400">
              <a:latin typeface="Arial" panose="020B0604020202020204"/>
              <a:cs typeface="Arial" panose="020B0604020202020204"/>
            </a:endParaRPr>
          </a:p>
        </p:txBody>
      </p:sp>
      <p:sp>
        <p:nvSpPr>
          <p:cNvPr id="8" name="object 8"/>
          <p:cNvSpPr txBox="1">
            <a:spLocks noGrp="1"/>
          </p:cNvSpPr>
          <p:nvPr>
            <p:ph type="title"/>
          </p:nvPr>
        </p:nvSpPr>
        <p:spPr>
          <a:xfrm>
            <a:off x="429259" y="555751"/>
            <a:ext cx="2796540" cy="879475"/>
          </a:xfrm>
          <a:prstGeom prst="rect">
            <a:avLst/>
          </a:prstGeom>
        </p:spPr>
        <p:txBody>
          <a:bodyPr vert="horz" wrap="square" lIns="0" tIns="12700" rIns="0" bIns="0" rtlCol="0">
            <a:spAutoFit/>
          </a:bodyPr>
          <a:lstStyle/>
          <a:p>
            <a:pPr marL="12700">
              <a:lnSpc>
                <a:spcPct val="100000"/>
              </a:lnSpc>
              <a:spcBef>
                <a:spcPts val="100"/>
              </a:spcBef>
            </a:pPr>
            <a:r>
              <a:rPr sz="5600" dirty="0"/>
              <a:t>Boosti</a:t>
            </a:r>
            <a:r>
              <a:rPr sz="5600" spc="10" dirty="0"/>
              <a:t>n</a:t>
            </a:r>
            <a:r>
              <a:rPr sz="5600" dirty="0"/>
              <a:t>g</a:t>
            </a:r>
            <a:endParaRPr sz="5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7336"/>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B1B"/>
          </a:solidFill>
        </p:spPr>
        <p:txBody>
          <a:bodyPr wrap="square" lIns="0" tIns="0" rIns="0" bIns="0" rtlCol="0"/>
          <a:lstStyle/>
          <a:p>
            <a:endParaRPr sz="1200" dirty="0">
              <a:solidFill>
                <a:schemeClr val="bg1"/>
              </a:solidFill>
            </a:endParaRPr>
          </a:p>
        </p:txBody>
      </p:sp>
      <p:sp>
        <p:nvSpPr>
          <p:cNvPr id="4" name="object 4"/>
          <p:cNvSpPr txBox="1"/>
          <p:nvPr/>
        </p:nvSpPr>
        <p:spPr>
          <a:xfrm>
            <a:off x="6797801" y="830498"/>
            <a:ext cx="10903496" cy="3258185"/>
          </a:xfrm>
          <a:prstGeom prst="rect">
            <a:avLst/>
          </a:prstGeom>
        </p:spPr>
        <p:txBody>
          <a:bodyPr vert="horz" wrap="square" lIns="0" tIns="20955" rIns="0" bIns="0" rtlCol="0">
            <a:spAutoFit/>
          </a:bodyPr>
          <a:lstStyle/>
          <a:p>
            <a:pPr marL="633095" marR="5080" indent="-457200">
              <a:lnSpc>
                <a:spcPct val="124000"/>
              </a:lnSpc>
              <a:spcBef>
                <a:spcPts val="165"/>
              </a:spcBef>
              <a:buFont typeface="Arial" panose="020B0604020202020204" pitchFamily="34" charset="0"/>
              <a:buChar char="•"/>
            </a:pPr>
            <a:r>
              <a:rPr lang="en-US" sz="2000" b="0" i="0" dirty="0">
                <a:solidFill>
                  <a:schemeClr val="bg1"/>
                </a:solidFill>
                <a:effectLst/>
                <a:latin typeface="medium-content-serif-font"/>
              </a:rPr>
              <a:t>A </a:t>
            </a:r>
            <a:r>
              <a:rPr lang="en-US" sz="2000" b="0" i="0" u="none" strike="noStrike" dirty="0">
                <a:solidFill>
                  <a:srgbClr val="FFC000"/>
                </a:solidFill>
                <a:effectLst/>
                <a:latin typeface="medium-content-serif-font"/>
                <a:hlinkClick r:id="rId2">
                  <a:extLst>
                    <a:ext uri="{A12FA001-AC4F-418D-AE19-62706E023703}">
                      <ahyp:hlinkClr xmlns:ahyp="http://schemas.microsoft.com/office/drawing/2018/hyperlinkcolor" val="tx"/>
                    </a:ext>
                  </a:extLst>
                </a:hlinkClick>
              </a:rPr>
              <a:t>decision tree</a:t>
            </a:r>
            <a:r>
              <a:rPr lang="en-US" sz="2000" b="0" i="0" dirty="0">
                <a:solidFill>
                  <a:srgbClr val="FFC000"/>
                </a:solidFill>
                <a:effectLst/>
                <a:latin typeface="medium-content-serif-font"/>
              </a:rPr>
              <a:t> </a:t>
            </a:r>
            <a:r>
              <a:rPr lang="en-US" sz="2000" b="0" i="0" dirty="0">
                <a:solidFill>
                  <a:schemeClr val="bg1"/>
                </a:solidFill>
                <a:effectLst/>
                <a:latin typeface="medium-content-serif-font"/>
              </a:rPr>
              <a:t>is the building block </a:t>
            </a:r>
            <a:r>
              <a:rPr sz="2000" spc="100" dirty="0">
                <a:solidFill>
                  <a:srgbClr val="FFFFFF"/>
                </a:solidFill>
                <a:cs typeface="Tahoma" panose="020B0604030504040204"/>
              </a:rPr>
              <a:t>helps</a:t>
            </a:r>
            <a:r>
              <a:rPr sz="2000" spc="-40" dirty="0">
                <a:solidFill>
                  <a:srgbClr val="FFFFFF"/>
                </a:solidFill>
                <a:cs typeface="Tahoma" panose="020B0604030504040204"/>
              </a:rPr>
              <a:t> </a:t>
            </a:r>
            <a:r>
              <a:rPr sz="2000" spc="120" dirty="0">
                <a:solidFill>
                  <a:srgbClr val="FFFFFF"/>
                </a:solidFill>
                <a:cs typeface="Tahoma" panose="020B0604030504040204"/>
              </a:rPr>
              <a:t>to</a:t>
            </a:r>
            <a:r>
              <a:rPr lang="en-US" sz="2000" spc="-70" dirty="0">
                <a:solidFill>
                  <a:srgbClr val="FFFFFF"/>
                </a:solidFill>
                <a:cs typeface="Tahoma" panose="020B0604030504040204"/>
              </a:rPr>
              <a:t> </a:t>
            </a:r>
            <a:r>
              <a:rPr sz="2000" spc="130" dirty="0">
                <a:solidFill>
                  <a:srgbClr val="FFFFFF"/>
                </a:solidFill>
                <a:cs typeface="Tahoma" panose="020B0604030504040204"/>
              </a:rPr>
              <a:t>reduce</a:t>
            </a:r>
            <a:r>
              <a:rPr sz="2000" spc="-70" dirty="0">
                <a:solidFill>
                  <a:srgbClr val="FFFFFF"/>
                </a:solidFill>
                <a:cs typeface="Tahoma" panose="020B0604030504040204"/>
              </a:rPr>
              <a:t> </a:t>
            </a:r>
            <a:r>
              <a:rPr sz="2000" spc="90" dirty="0">
                <a:solidFill>
                  <a:srgbClr val="FFFFFF"/>
                </a:solidFill>
                <a:cs typeface="Tahoma" panose="020B0604030504040204"/>
              </a:rPr>
              <a:t>the</a:t>
            </a:r>
            <a:r>
              <a:rPr sz="2000" spc="-70" dirty="0">
                <a:solidFill>
                  <a:srgbClr val="FFFFFF"/>
                </a:solidFill>
                <a:cs typeface="Tahoma" panose="020B0604030504040204"/>
              </a:rPr>
              <a:t> </a:t>
            </a:r>
            <a:r>
              <a:rPr sz="2000" spc="120" dirty="0">
                <a:solidFill>
                  <a:srgbClr val="FFFFFF"/>
                </a:solidFill>
                <a:cs typeface="Tahoma" panose="020B0604030504040204"/>
              </a:rPr>
              <a:t>amount</a:t>
            </a:r>
            <a:r>
              <a:rPr sz="2000" spc="-40" dirty="0">
                <a:solidFill>
                  <a:srgbClr val="FFFFFF"/>
                </a:solidFill>
                <a:cs typeface="Tahoma" panose="020B0604030504040204"/>
              </a:rPr>
              <a:t> </a:t>
            </a:r>
            <a:r>
              <a:rPr sz="2000" spc="125" dirty="0">
                <a:solidFill>
                  <a:srgbClr val="FFFFFF"/>
                </a:solidFill>
                <a:cs typeface="Tahoma" panose="020B0604030504040204"/>
              </a:rPr>
              <a:t>of</a:t>
            </a:r>
            <a:r>
              <a:rPr lang="en-US" sz="2000" dirty="0">
                <a:cs typeface="Tahoma" panose="020B0604030504040204"/>
              </a:rPr>
              <a:t> </a:t>
            </a:r>
            <a:r>
              <a:rPr sz="2000" spc="90" dirty="0">
                <a:solidFill>
                  <a:srgbClr val="FFFFFF"/>
                </a:solidFill>
                <a:cs typeface="Tahoma" panose="020B0604030504040204"/>
              </a:rPr>
              <a:t>overfitting</a:t>
            </a:r>
            <a:r>
              <a:rPr sz="2000" spc="90" dirty="0">
                <a:solidFill>
                  <a:srgbClr val="FFFFFF"/>
                </a:solidFill>
                <a:cs typeface="Lucida Sans"/>
              </a:rPr>
              <a:t>.</a:t>
            </a:r>
            <a:endParaRPr sz="2000" dirty="0">
              <a:cs typeface="Lucida Sans"/>
            </a:endParaRPr>
          </a:p>
          <a:p>
            <a:pPr algn="l"/>
            <a:endParaRPr lang="en-US" sz="2000" b="0" i="0" dirty="0">
              <a:solidFill>
                <a:schemeClr val="bg1"/>
              </a:solidFill>
              <a:effectLst/>
              <a:latin typeface="medium-content-serif-font"/>
            </a:endParaRPr>
          </a:p>
          <a:p>
            <a:pPr marL="457200" indent="-457200">
              <a:buFont typeface="Arial" panose="020B0604020202020204" pitchFamily="34" charset="0"/>
              <a:buChar char="•"/>
            </a:pPr>
            <a:r>
              <a:rPr lang="en-US" sz="2000" b="0" i="0" strike="noStrike" dirty="0">
                <a:solidFill>
                  <a:schemeClr val="bg1"/>
                </a:solidFill>
                <a:effectLst/>
                <a:latin typeface="medium-content-serif-font"/>
                <a:hlinkClick r:id="rId3">
                  <a:extLst>
                    <a:ext uri="{A12FA001-AC4F-418D-AE19-62706E023703}">
                      <ahyp:hlinkClr xmlns:ahyp="http://schemas.microsoft.com/office/drawing/2018/hyperlinkcolor" val="tx"/>
                    </a:ext>
                  </a:extLst>
                </a:hlinkClick>
              </a:rPr>
              <a:t>two key concepts</a:t>
            </a:r>
            <a:r>
              <a:rPr lang="en-US" sz="2000" b="0" i="0" dirty="0">
                <a:solidFill>
                  <a:schemeClr val="bg1"/>
                </a:solidFill>
                <a:effectLst/>
                <a:latin typeface="medium-content-serif-font"/>
              </a:rPr>
              <a:t>  that gives it the name </a:t>
            </a:r>
            <a:r>
              <a:rPr lang="en-US" sz="2000" i="1" dirty="0">
                <a:solidFill>
                  <a:srgbClr val="FFC000"/>
                </a:solidFill>
                <a:latin typeface="medium-content-serif-font"/>
              </a:rPr>
              <a:t>R</a:t>
            </a:r>
            <a:r>
              <a:rPr lang="en-US" sz="2000" b="0" i="1" dirty="0">
                <a:solidFill>
                  <a:srgbClr val="FFC000"/>
                </a:solidFill>
                <a:effectLst/>
                <a:latin typeface="medium-content-serif-font"/>
              </a:rPr>
              <a:t>andom</a:t>
            </a:r>
            <a:r>
              <a:rPr lang="en-US" sz="2000" b="0" i="0" dirty="0">
                <a:solidFill>
                  <a:schemeClr val="bg1"/>
                </a:solidFill>
                <a:effectLst/>
                <a:latin typeface="medium-content-serif-font"/>
              </a:rPr>
              <a:t>:</a:t>
            </a:r>
          </a:p>
          <a:p>
            <a:endParaRPr lang="en-US" sz="2000" b="0" i="0" dirty="0">
              <a:solidFill>
                <a:schemeClr val="bg1"/>
              </a:solidFill>
              <a:effectLst/>
              <a:latin typeface="medium-content-serif-font"/>
            </a:endParaRPr>
          </a:p>
          <a:p>
            <a:pPr algn="l">
              <a:buFont typeface="+mj-lt"/>
              <a:buAutoNum type="arabicPeriod"/>
            </a:pPr>
            <a:r>
              <a:rPr lang="en-US" sz="2000" b="0" i="0" dirty="0">
                <a:solidFill>
                  <a:schemeClr val="bg1"/>
                </a:solidFill>
                <a:effectLst/>
                <a:latin typeface="medium-content-serif-font"/>
              </a:rPr>
              <a:t>  </a:t>
            </a:r>
            <a:r>
              <a:rPr lang="en-US" sz="2000" b="0" i="0" dirty="0">
                <a:solidFill>
                  <a:srgbClr val="FFC000"/>
                </a:solidFill>
                <a:effectLst/>
                <a:latin typeface="medium-content-serif-font"/>
              </a:rPr>
              <a:t>Random sampling of training data </a:t>
            </a:r>
            <a:r>
              <a:rPr lang="en-US" sz="2000" b="0" i="0" dirty="0">
                <a:solidFill>
                  <a:schemeClr val="bg1"/>
                </a:solidFill>
                <a:effectLst/>
                <a:latin typeface="medium-content-serif-font"/>
              </a:rPr>
              <a:t>points  when building trees.</a:t>
            </a:r>
          </a:p>
          <a:p>
            <a:pPr algn="l">
              <a:buFont typeface="+mj-lt"/>
              <a:buAutoNum type="arabicPeriod"/>
            </a:pPr>
            <a:r>
              <a:rPr lang="en-US" sz="2000" b="0" i="0" dirty="0">
                <a:solidFill>
                  <a:schemeClr val="bg1"/>
                </a:solidFill>
                <a:effectLst/>
                <a:latin typeface="medium-content-serif-font"/>
              </a:rPr>
              <a:t>  </a:t>
            </a:r>
            <a:r>
              <a:rPr lang="en-US" sz="2000" b="0" i="0" dirty="0">
                <a:solidFill>
                  <a:srgbClr val="FFC000"/>
                </a:solidFill>
                <a:effectLst/>
                <a:latin typeface="medium-content-serif-font"/>
              </a:rPr>
              <a:t>Random subsets of features considered </a:t>
            </a:r>
            <a:r>
              <a:rPr lang="en-US" sz="2000" b="0" i="0" dirty="0">
                <a:solidFill>
                  <a:schemeClr val="bg1"/>
                </a:solidFill>
                <a:effectLst/>
                <a:latin typeface="medium-content-serif-font"/>
              </a:rPr>
              <a:t>when splitting nodes</a:t>
            </a:r>
          </a:p>
          <a:p>
            <a:pPr algn="l"/>
            <a:endParaRPr lang="en-US" sz="2000" b="0" i="0" dirty="0">
              <a:solidFill>
                <a:schemeClr val="bg1"/>
              </a:solidFill>
              <a:effectLst/>
              <a:latin typeface="medium-content-serif-font"/>
            </a:endParaRPr>
          </a:p>
          <a:p>
            <a:pPr algn="l"/>
            <a:endParaRPr lang="en-US" sz="2000" spc="85" dirty="0">
              <a:solidFill>
                <a:schemeClr val="bg1"/>
              </a:solidFill>
              <a:latin typeface="medium-content-serif-font"/>
              <a:cs typeface="Tahoma" panose="020B0604030504040204"/>
            </a:endParaRPr>
          </a:p>
          <a:p>
            <a:pPr algn="l"/>
            <a:endParaRPr lang="en-US" sz="2000" b="0" i="0" dirty="0">
              <a:solidFill>
                <a:schemeClr val="bg1"/>
              </a:solidFill>
              <a:effectLst/>
              <a:latin typeface="medium-content-serif-font"/>
            </a:endParaRPr>
          </a:p>
          <a:p>
            <a:pPr marL="12700" marR="5080">
              <a:lnSpc>
                <a:spcPct val="124000"/>
              </a:lnSpc>
              <a:spcBef>
                <a:spcPts val="95"/>
              </a:spcBef>
            </a:pPr>
            <a:endParaRPr sz="2000" dirty="0">
              <a:cs typeface="Lucida Sans"/>
            </a:endParaRPr>
          </a:p>
        </p:txBody>
      </p:sp>
      <p:grpSp>
        <p:nvGrpSpPr>
          <p:cNvPr id="31" name="Group 30"/>
          <p:cNvGrpSpPr/>
          <p:nvPr/>
        </p:nvGrpSpPr>
        <p:grpSpPr>
          <a:xfrm>
            <a:off x="300190" y="1139693"/>
            <a:ext cx="5864506" cy="4495801"/>
            <a:chOff x="307694" y="952499"/>
            <a:chExt cx="5779670" cy="4686621"/>
          </a:xfrm>
        </p:grpSpPr>
        <p:grpSp>
          <p:nvGrpSpPr>
            <p:cNvPr id="28" name="Group 27"/>
            <p:cNvGrpSpPr/>
            <p:nvPr/>
          </p:nvGrpSpPr>
          <p:grpSpPr>
            <a:xfrm>
              <a:off x="307694" y="952499"/>
              <a:ext cx="5635905" cy="4686621"/>
              <a:chOff x="411723" y="389009"/>
              <a:chExt cx="10493662" cy="9505949"/>
            </a:xfrm>
          </p:grpSpPr>
          <p:sp>
            <p:nvSpPr>
              <p:cNvPr id="12" name="object 12"/>
              <p:cNvSpPr/>
              <p:nvPr/>
            </p:nvSpPr>
            <p:spPr>
              <a:xfrm>
                <a:off x="6601248" y="6534660"/>
                <a:ext cx="3200400" cy="2714625"/>
              </a:xfrm>
              <a:custGeom>
                <a:avLst/>
                <a:gdLst/>
                <a:ahLst/>
                <a:cxnLst/>
                <a:rect l="l" t="t" r="r" b="b"/>
                <a:pathLst>
                  <a:path w="3200400" h="2714625">
                    <a:moveTo>
                      <a:pt x="3135247" y="250026"/>
                    </a:moveTo>
                    <a:lnTo>
                      <a:pt x="3124724" y="258923"/>
                    </a:lnTo>
                    <a:lnTo>
                      <a:pt x="3116567" y="261282"/>
                    </a:lnTo>
                    <a:lnTo>
                      <a:pt x="3107588" y="258665"/>
                    </a:lnTo>
                    <a:lnTo>
                      <a:pt x="3098353" y="253765"/>
                    </a:lnTo>
                    <a:lnTo>
                      <a:pt x="3091753" y="246105"/>
                    </a:lnTo>
                    <a:lnTo>
                      <a:pt x="3088515" y="236668"/>
                    </a:lnTo>
                    <a:lnTo>
                      <a:pt x="3089362" y="226435"/>
                    </a:lnTo>
                    <a:lnTo>
                      <a:pt x="3124604" y="101363"/>
                    </a:lnTo>
                    <a:lnTo>
                      <a:pt x="33553" y="2714596"/>
                    </a:lnTo>
                    <a:lnTo>
                      <a:pt x="0" y="2674908"/>
                    </a:lnTo>
                    <a:lnTo>
                      <a:pt x="3091051" y="61675"/>
                    </a:lnTo>
                    <a:lnTo>
                      <a:pt x="2961860" y="75619"/>
                    </a:lnTo>
                    <a:lnTo>
                      <a:pt x="2951392" y="74472"/>
                    </a:lnTo>
                    <a:lnTo>
                      <a:pt x="2942651" y="69740"/>
                    </a:lnTo>
                    <a:lnTo>
                      <a:pt x="2936327" y="62114"/>
                    </a:lnTo>
                    <a:lnTo>
                      <a:pt x="2933110" y="52285"/>
                    </a:lnTo>
                    <a:lnTo>
                      <a:pt x="2934197" y="41814"/>
                    </a:lnTo>
                    <a:lnTo>
                      <a:pt x="2938876" y="33091"/>
                    </a:lnTo>
                    <a:lnTo>
                      <a:pt x="2946460" y="26803"/>
                    </a:lnTo>
                    <a:lnTo>
                      <a:pt x="2956261" y="23639"/>
                    </a:lnTo>
                    <a:lnTo>
                      <a:pt x="3178761" y="0"/>
                    </a:lnTo>
                    <a:lnTo>
                      <a:pt x="3187083" y="3172"/>
                    </a:lnTo>
                    <a:lnTo>
                      <a:pt x="3198268" y="16402"/>
                    </a:lnTo>
                    <a:lnTo>
                      <a:pt x="3200012" y="25135"/>
                    </a:lnTo>
                    <a:lnTo>
                      <a:pt x="3198105" y="33553"/>
                    </a:lnTo>
                    <a:lnTo>
                      <a:pt x="3139686" y="240602"/>
                    </a:lnTo>
                    <a:lnTo>
                      <a:pt x="3138075" y="245367"/>
                    </a:lnTo>
                    <a:close/>
                  </a:path>
                </a:pathLst>
              </a:custGeom>
              <a:solidFill>
                <a:srgbClr val="21A1E2"/>
              </a:solidFill>
            </p:spPr>
            <p:txBody>
              <a:bodyPr wrap="square" lIns="0" tIns="0" rIns="0" bIns="0" rtlCol="0"/>
              <a:lstStyle/>
              <a:p>
                <a:endParaRPr/>
              </a:p>
            </p:txBody>
          </p:sp>
          <p:grpSp>
            <p:nvGrpSpPr>
              <p:cNvPr id="27" name="Group 26"/>
              <p:cNvGrpSpPr/>
              <p:nvPr/>
            </p:nvGrpSpPr>
            <p:grpSpPr>
              <a:xfrm>
                <a:off x="411723" y="389009"/>
                <a:ext cx="10493662" cy="9505949"/>
                <a:chOff x="411723" y="389009"/>
                <a:chExt cx="10493662" cy="9505949"/>
              </a:xfrm>
            </p:grpSpPr>
            <p:grpSp>
              <p:nvGrpSpPr>
                <p:cNvPr id="9" name="object 9"/>
                <p:cNvGrpSpPr/>
                <p:nvPr/>
              </p:nvGrpSpPr>
              <p:grpSpPr>
                <a:xfrm>
                  <a:off x="411723" y="1304919"/>
                  <a:ext cx="4221480" cy="7677150"/>
                  <a:chOff x="411723" y="1304919"/>
                  <a:chExt cx="4221480" cy="7677150"/>
                </a:xfrm>
              </p:grpSpPr>
              <p:sp>
                <p:nvSpPr>
                  <p:cNvPr id="10" name="object 10"/>
                  <p:cNvSpPr/>
                  <p:nvPr/>
                </p:nvSpPr>
                <p:spPr>
                  <a:xfrm>
                    <a:off x="411721" y="4705247"/>
                    <a:ext cx="1500505" cy="1200150"/>
                  </a:xfrm>
                  <a:custGeom>
                    <a:avLst/>
                    <a:gdLst/>
                    <a:ahLst/>
                    <a:cxnLst/>
                    <a:rect l="l" t="t" r="r" b="b"/>
                    <a:pathLst>
                      <a:path w="1500505" h="1200150">
                        <a:moveTo>
                          <a:pt x="257683" y="321983"/>
                        </a:moveTo>
                        <a:lnTo>
                          <a:pt x="255104" y="309295"/>
                        </a:lnTo>
                        <a:lnTo>
                          <a:pt x="248069" y="298907"/>
                        </a:lnTo>
                        <a:lnTo>
                          <a:pt x="237655" y="291896"/>
                        </a:lnTo>
                        <a:lnTo>
                          <a:pt x="224917" y="289331"/>
                        </a:lnTo>
                        <a:lnTo>
                          <a:pt x="222554" y="289331"/>
                        </a:lnTo>
                        <a:lnTo>
                          <a:pt x="222554" y="324332"/>
                        </a:lnTo>
                        <a:lnTo>
                          <a:pt x="222554" y="1164539"/>
                        </a:lnTo>
                        <a:lnTo>
                          <a:pt x="35115" y="1164539"/>
                        </a:lnTo>
                        <a:lnTo>
                          <a:pt x="35115" y="324332"/>
                        </a:lnTo>
                        <a:lnTo>
                          <a:pt x="222554" y="324332"/>
                        </a:lnTo>
                        <a:lnTo>
                          <a:pt x="222554" y="289331"/>
                        </a:lnTo>
                        <a:lnTo>
                          <a:pt x="32753" y="289331"/>
                        </a:lnTo>
                        <a:lnTo>
                          <a:pt x="20015" y="291896"/>
                        </a:lnTo>
                        <a:lnTo>
                          <a:pt x="9601" y="298907"/>
                        </a:lnTo>
                        <a:lnTo>
                          <a:pt x="2578" y="309295"/>
                        </a:lnTo>
                        <a:lnTo>
                          <a:pt x="0" y="321983"/>
                        </a:lnTo>
                        <a:lnTo>
                          <a:pt x="0" y="1166888"/>
                        </a:lnTo>
                        <a:lnTo>
                          <a:pt x="2578" y="1179576"/>
                        </a:lnTo>
                        <a:lnTo>
                          <a:pt x="9601" y="1189964"/>
                        </a:lnTo>
                        <a:lnTo>
                          <a:pt x="20015" y="1196975"/>
                        </a:lnTo>
                        <a:lnTo>
                          <a:pt x="32753" y="1199540"/>
                        </a:lnTo>
                        <a:lnTo>
                          <a:pt x="224917" y="1199540"/>
                        </a:lnTo>
                        <a:lnTo>
                          <a:pt x="237655" y="1196975"/>
                        </a:lnTo>
                        <a:lnTo>
                          <a:pt x="248069" y="1189964"/>
                        </a:lnTo>
                        <a:lnTo>
                          <a:pt x="255104" y="1179576"/>
                        </a:lnTo>
                        <a:lnTo>
                          <a:pt x="257683" y="1166888"/>
                        </a:lnTo>
                        <a:lnTo>
                          <a:pt x="257683" y="1164539"/>
                        </a:lnTo>
                        <a:lnTo>
                          <a:pt x="257683" y="324332"/>
                        </a:lnTo>
                        <a:lnTo>
                          <a:pt x="257683" y="321983"/>
                        </a:lnTo>
                        <a:close/>
                      </a:path>
                      <a:path w="1500505" h="1200150">
                        <a:moveTo>
                          <a:pt x="568363" y="36398"/>
                        </a:moveTo>
                        <a:lnTo>
                          <a:pt x="546023" y="2857"/>
                        </a:lnTo>
                        <a:lnTo>
                          <a:pt x="533247" y="292"/>
                        </a:lnTo>
                        <a:lnTo>
                          <a:pt x="533247" y="35687"/>
                        </a:lnTo>
                        <a:lnTo>
                          <a:pt x="533247" y="1163853"/>
                        </a:lnTo>
                        <a:lnTo>
                          <a:pt x="532561" y="1164539"/>
                        </a:lnTo>
                        <a:lnTo>
                          <a:pt x="346468" y="1164539"/>
                        </a:lnTo>
                        <a:lnTo>
                          <a:pt x="345782" y="1163853"/>
                        </a:lnTo>
                        <a:lnTo>
                          <a:pt x="345782" y="35687"/>
                        </a:lnTo>
                        <a:lnTo>
                          <a:pt x="346468" y="35001"/>
                        </a:lnTo>
                        <a:lnTo>
                          <a:pt x="532561" y="35001"/>
                        </a:lnTo>
                        <a:lnTo>
                          <a:pt x="533247" y="35687"/>
                        </a:lnTo>
                        <a:lnTo>
                          <a:pt x="533247" y="292"/>
                        </a:lnTo>
                        <a:lnTo>
                          <a:pt x="531825" y="0"/>
                        </a:lnTo>
                        <a:lnTo>
                          <a:pt x="347205" y="0"/>
                        </a:lnTo>
                        <a:lnTo>
                          <a:pt x="332994" y="2857"/>
                        </a:lnTo>
                        <a:lnTo>
                          <a:pt x="321373" y="10668"/>
                        </a:lnTo>
                        <a:lnTo>
                          <a:pt x="313537" y="22237"/>
                        </a:lnTo>
                        <a:lnTo>
                          <a:pt x="310654" y="36398"/>
                        </a:lnTo>
                        <a:lnTo>
                          <a:pt x="310654" y="1163116"/>
                        </a:lnTo>
                        <a:lnTo>
                          <a:pt x="313537" y="1177277"/>
                        </a:lnTo>
                        <a:lnTo>
                          <a:pt x="321373" y="1188859"/>
                        </a:lnTo>
                        <a:lnTo>
                          <a:pt x="332994" y="1196670"/>
                        </a:lnTo>
                        <a:lnTo>
                          <a:pt x="347205" y="1199540"/>
                        </a:lnTo>
                        <a:lnTo>
                          <a:pt x="531825" y="1199540"/>
                        </a:lnTo>
                        <a:lnTo>
                          <a:pt x="565492" y="1177277"/>
                        </a:lnTo>
                        <a:lnTo>
                          <a:pt x="568363" y="1163116"/>
                        </a:lnTo>
                        <a:lnTo>
                          <a:pt x="568363" y="36398"/>
                        </a:lnTo>
                        <a:close/>
                      </a:path>
                      <a:path w="1500505" h="1200150">
                        <a:moveTo>
                          <a:pt x="878979" y="288836"/>
                        </a:moveTo>
                        <a:lnTo>
                          <a:pt x="876401" y="276148"/>
                        </a:lnTo>
                        <a:lnTo>
                          <a:pt x="869365" y="265760"/>
                        </a:lnTo>
                        <a:lnTo>
                          <a:pt x="858951" y="258749"/>
                        </a:lnTo>
                        <a:lnTo>
                          <a:pt x="846213" y="256184"/>
                        </a:lnTo>
                        <a:lnTo>
                          <a:pt x="843864" y="256184"/>
                        </a:lnTo>
                        <a:lnTo>
                          <a:pt x="843864" y="291185"/>
                        </a:lnTo>
                        <a:lnTo>
                          <a:pt x="843864" y="1164539"/>
                        </a:lnTo>
                        <a:lnTo>
                          <a:pt x="656437" y="1164539"/>
                        </a:lnTo>
                        <a:lnTo>
                          <a:pt x="656437" y="291185"/>
                        </a:lnTo>
                        <a:lnTo>
                          <a:pt x="843864" y="291185"/>
                        </a:lnTo>
                        <a:lnTo>
                          <a:pt x="843864" y="256184"/>
                        </a:lnTo>
                        <a:lnTo>
                          <a:pt x="654075" y="256184"/>
                        </a:lnTo>
                        <a:lnTo>
                          <a:pt x="641350" y="258749"/>
                        </a:lnTo>
                        <a:lnTo>
                          <a:pt x="630936" y="265760"/>
                        </a:lnTo>
                        <a:lnTo>
                          <a:pt x="623900" y="276148"/>
                        </a:lnTo>
                        <a:lnTo>
                          <a:pt x="621322" y="288836"/>
                        </a:lnTo>
                        <a:lnTo>
                          <a:pt x="621322" y="1166888"/>
                        </a:lnTo>
                        <a:lnTo>
                          <a:pt x="623900" y="1179576"/>
                        </a:lnTo>
                        <a:lnTo>
                          <a:pt x="630936" y="1189964"/>
                        </a:lnTo>
                        <a:lnTo>
                          <a:pt x="641350" y="1196975"/>
                        </a:lnTo>
                        <a:lnTo>
                          <a:pt x="654075" y="1199540"/>
                        </a:lnTo>
                        <a:lnTo>
                          <a:pt x="846213" y="1199540"/>
                        </a:lnTo>
                        <a:lnTo>
                          <a:pt x="858951" y="1196975"/>
                        </a:lnTo>
                        <a:lnTo>
                          <a:pt x="869365" y="1189964"/>
                        </a:lnTo>
                        <a:lnTo>
                          <a:pt x="876401" y="1179576"/>
                        </a:lnTo>
                        <a:lnTo>
                          <a:pt x="878979" y="1166888"/>
                        </a:lnTo>
                        <a:lnTo>
                          <a:pt x="878979" y="1164539"/>
                        </a:lnTo>
                        <a:lnTo>
                          <a:pt x="878979" y="291185"/>
                        </a:lnTo>
                        <a:lnTo>
                          <a:pt x="878979" y="288836"/>
                        </a:lnTo>
                        <a:close/>
                      </a:path>
                      <a:path w="1500505" h="1200150">
                        <a:moveTo>
                          <a:pt x="1189532" y="606450"/>
                        </a:moveTo>
                        <a:lnTo>
                          <a:pt x="1187094" y="594423"/>
                        </a:lnTo>
                        <a:lnTo>
                          <a:pt x="1180426" y="584581"/>
                        </a:lnTo>
                        <a:lnTo>
                          <a:pt x="1170559" y="577926"/>
                        </a:lnTo>
                        <a:lnTo>
                          <a:pt x="1158468" y="575500"/>
                        </a:lnTo>
                        <a:lnTo>
                          <a:pt x="1154417" y="575500"/>
                        </a:lnTo>
                        <a:lnTo>
                          <a:pt x="1154417" y="610501"/>
                        </a:lnTo>
                        <a:lnTo>
                          <a:pt x="1154417" y="1164539"/>
                        </a:lnTo>
                        <a:lnTo>
                          <a:pt x="966939" y="1164539"/>
                        </a:lnTo>
                        <a:lnTo>
                          <a:pt x="966939" y="610501"/>
                        </a:lnTo>
                        <a:lnTo>
                          <a:pt x="1154417" y="610501"/>
                        </a:lnTo>
                        <a:lnTo>
                          <a:pt x="1154417" y="575500"/>
                        </a:lnTo>
                        <a:lnTo>
                          <a:pt x="962875" y="575500"/>
                        </a:lnTo>
                        <a:lnTo>
                          <a:pt x="950785" y="577926"/>
                        </a:lnTo>
                        <a:lnTo>
                          <a:pt x="940917" y="584581"/>
                        </a:lnTo>
                        <a:lnTo>
                          <a:pt x="934262" y="594423"/>
                        </a:lnTo>
                        <a:lnTo>
                          <a:pt x="931824" y="606450"/>
                        </a:lnTo>
                        <a:lnTo>
                          <a:pt x="931824" y="1168603"/>
                        </a:lnTo>
                        <a:lnTo>
                          <a:pt x="934262" y="1180630"/>
                        </a:lnTo>
                        <a:lnTo>
                          <a:pt x="940917" y="1190459"/>
                        </a:lnTo>
                        <a:lnTo>
                          <a:pt x="950785" y="1197102"/>
                        </a:lnTo>
                        <a:lnTo>
                          <a:pt x="962875" y="1199540"/>
                        </a:lnTo>
                        <a:lnTo>
                          <a:pt x="1158468" y="1199540"/>
                        </a:lnTo>
                        <a:lnTo>
                          <a:pt x="1170559" y="1197102"/>
                        </a:lnTo>
                        <a:lnTo>
                          <a:pt x="1180426" y="1190459"/>
                        </a:lnTo>
                        <a:lnTo>
                          <a:pt x="1187094" y="1180630"/>
                        </a:lnTo>
                        <a:lnTo>
                          <a:pt x="1189532" y="1168603"/>
                        </a:lnTo>
                        <a:lnTo>
                          <a:pt x="1189532" y="1164539"/>
                        </a:lnTo>
                        <a:lnTo>
                          <a:pt x="1189532" y="610501"/>
                        </a:lnTo>
                        <a:lnTo>
                          <a:pt x="1189532" y="606450"/>
                        </a:lnTo>
                        <a:close/>
                      </a:path>
                      <a:path w="1500505" h="1200150">
                        <a:moveTo>
                          <a:pt x="1500301" y="568198"/>
                        </a:moveTo>
                        <a:lnTo>
                          <a:pt x="1492453" y="560336"/>
                        </a:lnTo>
                        <a:lnTo>
                          <a:pt x="1473060" y="560336"/>
                        </a:lnTo>
                        <a:lnTo>
                          <a:pt x="1465186" y="568198"/>
                        </a:lnTo>
                        <a:lnTo>
                          <a:pt x="1465186" y="1164539"/>
                        </a:lnTo>
                        <a:lnTo>
                          <a:pt x="1277797" y="1164539"/>
                        </a:lnTo>
                        <a:lnTo>
                          <a:pt x="1277797" y="427062"/>
                        </a:lnTo>
                        <a:lnTo>
                          <a:pt x="1269923" y="419214"/>
                        </a:lnTo>
                        <a:lnTo>
                          <a:pt x="1250518" y="419214"/>
                        </a:lnTo>
                        <a:lnTo>
                          <a:pt x="1242669" y="427062"/>
                        </a:lnTo>
                        <a:lnTo>
                          <a:pt x="1242669" y="1166888"/>
                        </a:lnTo>
                        <a:lnTo>
                          <a:pt x="1245247" y="1179576"/>
                        </a:lnTo>
                        <a:lnTo>
                          <a:pt x="1252270" y="1189964"/>
                        </a:lnTo>
                        <a:lnTo>
                          <a:pt x="1262684" y="1196975"/>
                        </a:lnTo>
                        <a:lnTo>
                          <a:pt x="1275435" y="1199540"/>
                        </a:lnTo>
                        <a:lnTo>
                          <a:pt x="1467548" y="1199540"/>
                        </a:lnTo>
                        <a:lnTo>
                          <a:pt x="1480286" y="1196975"/>
                        </a:lnTo>
                        <a:lnTo>
                          <a:pt x="1490700" y="1189964"/>
                        </a:lnTo>
                        <a:lnTo>
                          <a:pt x="1497723" y="1179576"/>
                        </a:lnTo>
                        <a:lnTo>
                          <a:pt x="1500301" y="1166888"/>
                        </a:lnTo>
                        <a:lnTo>
                          <a:pt x="1500301" y="568198"/>
                        </a:lnTo>
                        <a:close/>
                      </a:path>
                    </a:pathLst>
                  </a:custGeom>
                  <a:solidFill>
                    <a:srgbClr val="1B3C86"/>
                  </a:solidFill>
                </p:spPr>
                <p:txBody>
                  <a:bodyPr wrap="square" lIns="0" tIns="0" rIns="0" bIns="0" rtlCol="0"/>
                  <a:lstStyle/>
                  <a:p>
                    <a:endParaRPr dirty="0"/>
                  </a:p>
                </p:txBody>
              </p:sp>
              <p:sp>
                <p:nvSpPr>
                  <p:cNvPr id="11" name="object 11"/>
                  <p:cNvSpPr/>
                  <p:nvPr/>
                </p:nvSpPr>
                <p:spPr>
                  <a:xfrm>
                    <a:off x="511200" y="1304924"/>
                    <a:ext cx="4121785" cy="7677150"/>
                  </a:xfrm>
                  <a:custGeom>
                    <a:avLst/>
                    <a:gdLst/>
                    <a:ahLst/>
                    <a:cxnLst/>
                    <a:rect l="l" t="t" r="r" b="b"/>
                    <a:pathLst>
                      <a:path w="4121785" h="7677150">
                        <a:moveTo>
                          <a:pt x="1489760" y="3571532"/>
                        </a:moveTo>
                        <a:lnTo>
                          <a:pt x="1483829" y="3522980"/>
                        </a:lnTo>
                        <a:lnTo>
                          <a:pt x="1466481" y="3475583"/>
                        </a:lnTo>
                        <a:lnTo>
                          <a:pt x="1454251" y="3456813"/>
                        </a:lnTo>
                        <a:lnTo>
                          <a:pt x="1454251" y="3585426"/>
                        </a:lnTo>
                        <a:lnTo>
                          <a:pt x="1445209" y="3631603"/>
                        </a:lnTo>
                        <a:lnTo>
                          <a:pt x="1424787" y="3674008"/>
                        </a:lnTo>
                        <a:lnTo>
                          <a:pt x="1393774" y="3710305"/>
                        </a:lnTo>
                        <a:lnTo>
                          <a:pt x="1352969" y="3738092"/>
                        </a:lnTo>
                        <a:lnTo>
                          <a:pt x="1312735" y="3752748"/>
                        </a:lnTo>
                        <a:lnTo>
                          <a:pt x="1270368" y="3757676"/>
                        </a:lnTo>
                        <a:lnTo>
                          <a:pt x="1219352" y="3750627"/>
                        </a:lnTo>
                        <a:lnTo>
                          <a:pt x="1173314" y="3730421"/>
                        </a:lnTo>
                        <a:lnTo>
                          <a:pt x="1134554" y="3698506"/>
                        </a:lnTo>
                        <a:lnTo>
                          <a:pt x="1105382" y="3656292"/>
                        </a:lnTo>
                        <a:lnTo>
                          <a:pt x="1089317" y="3609683"/>
                        </a:lnTo>
                        <a:lnTo>
                          <a:pt x="1086192" y="3562108"/>
                        </a:lnTo>
                        <a:lnTo>
                          <a:pt x="1095235" y="3515931"/>
                        </a:lnTo>
                        <a:lnTo>
                          <a:pt x="1115656" y="3473500"/>
                        </a:lnTo>
                        <a:lnTo>
                          <a:pt x="1146670" y="3437229"/>
                        </a:lnTo>
                        <a:lnTo>
                          <a:pt x="1187475" y="3409454"/>
                        </a:lnTo>
                        <a:lnTo>
                          <a:pt x="1227683" y="3394786"/>
                        </a:lnTo>
                        <a:lnTo>
                          <a:pt x="1270063" y="3389871"/>
                        </a:lnTo>
                        <a:lnTo>
                          <a:pt x="1321066" y="3396919"/>
                        </a:lnTo>
                        <a:lnTo>
                          <a:pt x="1367116" y="3417125"/>
                        </a:lnTo>
                        <a:lnTo>
                          <a:pt x="1405890" y="3449053"/>
                        </a:lnTo>
                        <a:lnTo>
                          <a:pt x="1435061" y="3491280"/>
                        </a:lnTo>
                        <a:lnTo>
                          <a:pt x="1451140" y="3537864"/>
                        </a:lnTo>
                        <a:lnTo>
                          <a:pt x="1454251" y="3585426"/>
                        </a:lnTo>
                        <a:lnTo>
                          <a:pt x="1454251" y="3456813"/>
                        </a:lnTo>
                        <a:lnTo>
                          <a:pt x="1439672" y="3434435"/>
                        </a:lnTo>
                        <a:lnTo>
                          <a:pt x="1405204" y="3400920"/>
                        </a:lnTo>
                        <a:lnTo>
                          <a:pt x="1387233" y="3389871"/>
                        </a:lnTo>
                        <a:lnTo>
                          <a:pt x="1364513" y="3375901"/>
                        </a:lnTo>
                        <a:lnTo>
                          <a:pt x="1318996" y="3360267"/>
                        </a:lnTo>
                        <a:lnTo>
                          <a:pt x="1270063" y="3354857"/>
                        </a:lnTo>
                        <a:lnTo>
                          <a:pt x="1244549" y="3356330"/>
                        </a:lnTo>
                        <a:lnTo>
                          <a:pt x="1195298" y="3367976"/>
                        </a:lnTo>
                        <a:lnTo>
                          <a:pt x="1129398" y="3405797"/>
                        </a:lnTo>
                        <a:lnTo>
                          <a:pt x="1095527" y="3441204"/>
                        </a:lnTo>
                        <a:lnTo>
                          <a:pt x="1070724" y="3482556"/>
                        </a:lnTo>
                        <a:lnTo>
                          <a:pt x="1055585" y="3528085"/>
                        </a:lnTo>
                        <a:lnTo>
                          <a:pt x="1050683" y="3576002"/>
                        </a:lnTo>
                        <a:lnTo>
                          <a:pt x="1056627" y="3624554"/>
                        </a:lnTo>
                        <a:lnTo>
                          <a:pt x="1074000" y="3671963"/>
                        </a:lnTo>
                        <a:lnTo>
                          <a:pt x="1100785" y="3713111"/>
                        </a:lnTo>
                        <a:lnTo>
                          <a:pt x="1135227" y="3746627"/>
                        </a:lnTo>
                        <a:lnTo>
                          <a:pt x="1175905" y="3771633"/>
                        </a:lnTo>
                        <a:lnTo>
                          <a:pt x="1221422" y="3787279"/>
                        </a:lnTo>
                        <a:lnTo>
                          <a:pt x="1270368" y="3792677"/>
                        </a:lnTo>
                        <a:lnTo>
                          <a:pt x="1295869" y="3791216"/>
                        </a:lnTo>
                        <a:lnTo>
                          <a:pt x="1345145" y="3779545"/>
                        </a:lnTo>
                        <a:lnTo>
                          <a:pt x="1386636" y="3757676"/>
                        </a:lnTo>
                        <a:lnTo>
                          <a:pt x="1444904" y="3706317"/>
                        </a:lnTo>
                        <a:lnTo>
                          <a:pt x="1469707" y="3664978"/>
                        </a:lnTo>
                        <a:lnTo>
                          <a:pt x="1484845" y="3619449"/>
                        </a:lnTo>
                        <a:lnTo>
                          <a:pt x="1489760" y="3571532"/>
                        </a:lnTo>
                        <a:close/>
                      </a:path>
                      <a:path w="4121785" h="7677150">
                        <a:moveTo>
                          <a:pt x="1750644" y="4370705"/>
                        </a:moveTo>
                        <a:lnTo>
                          <a:pt x="1744662" y="4348823"/>
                        </a:lnTo>
                        <a:lnTo>
                          <a:pt x="1715617" y="4291139"/>
                        </a:lnTo>
                        <a:lnTo>
                          <a:pt x="1715617" y="4373016"/>
                        </a:lnTo>
                        <a:lnTo>
                          <a:pt x="1714525" y="4381462"/>
                        </a:lnTo>
                        <a:lnTo>
                          <a:pt x="1710334" y="4388878"/>
                        </a:lnTo>
                        <a:lnTo>
                          <a:pt x="1703362" y="4394301"/>
                        </a:lnTo>
                        <a:lnTo>
                          <a:pt x="1665935" y="4413034"/>
                        </a:lnTo>
                        <a:lnTo>
                          <a:pt x="1662620" y="4413796"/>
                        </a:lnTo>
                        <a:lnTo>
                          <a:pt x="1650746" y="4413796"/>
                        </a:lnTo>
                        <a:lnTo>
                          <a:pt x="1642897" y="4409046"/>
                        </a:lnTo>
                        <a:lnTo>
                          <a:pt x="1441183" y="4008475"/>
                        </a:lnTo>
                        <a:lnTo>
                          <a:pt x="1438871" y="3999966"/>
                        </a:lnTo>
                        <a:lnTo>
                          <a:pt x="1439976" y="3991521"/>
                        </a:lnTo>
                        <a:lnTo>
                          <a:pt x="1444155" y="3984104"/>
                        </a:lnTo>
                        <a:lnTo>
                          <a:pt x="1451089" y="3978694"/>
                        </a:lnTo>
                        <a:lnTo>
                          <a:pt x="1488541" y="3959949"/>
                        </a:lnTo>
                        <a:lnTo>
                          <a:pt x="1491856" y="3959161"/>
                        </a:lnTo>
                        <a:lnTo>
                          <a:pt x="1503730" y="3959161"/>
                        </a:lnTo>
                        <a:lnTo>
                          <a:pt x="1511617" y="3963949"/>
                        </a:lnTo>
                        <a:lnTo>
                          <a:pt x="1713293" y="4364520"/>
                        </a:lnTo>
                        <a:lnTo>
                          <a:pt x="1715617" y="4373016"/>
                        </a:lnTo>
                        <a:lnTo>
                          <a:pt x="1715617" y="4291139"/>
                        </a:lnTo>
                        <a:lnTo>
                          <a:pt x="1548498" y="3959161"/>
                        </a:lnTo>
                        <a:lnTo>
                          <a:pt x="1547482" y="3957167"/>
                        </a:lnTo>
                        <a:lnTo>
                          <a:pt x="1546733" y="3955656"/>
                        </a:lnTo>
                        <a:lnTo>
                          <a:pt x="1542415" y="3948468"/>
                        </a:lnTo>
                        <a:lnTo>
                          <a:pt x="1537233" y="3942156"/>
                        </a:lnTo>
                        <a:lnTo>
                          <a:pt x="1531150" y="3936581"/>
                        </a:lnTo>
                        <a:lnTo>
                          <a:pt x="1524419" y="3932009"/>
                        </a:lnTo>
                        <a:lnTo>
                          <a:pt x="1527746" y="3927386"/>
                        </a:lnTo>
                        <a:lnTo>
                          <a:pt x="1530400" y="3922179"/>
                        </a:lnTo>
                        <a:lnTo>
                          <a:pt x="1532242" y="3916603"/>
                        </a:lnTo>
                        <a:lnTo>
                          <a:pt x="1534756" y="3905605"/>
                        </a:lnTo>
                        <a:lnTo>
                          <a:pt x="1535061" y="3894442"/>
                        </a:lnTo>
                        <a:lnTo>
                          <a:pt x="1533169" y="3883507"/>
                        </a:lnTo>
                        <a:lnTo>
                          <a:pt x="1529372" y="3873665"/>
                        </a:lnTo>
                        <a:lnTo>
                          <a:pt x="1529130" y="3873055"/>
                        </a:lnTo>
                        <a:lnTo>
                          <a:pt x="1527683" y="3870160"/>
                        </a:lnTo>
                        <a:lnTo>
                          <a:pt x="1526247" y="3868089"/>
                        </a:lnTo>
                        <a:lnTo>
                          <a:pt x="1518602" y="3857040"/>
                        </a:lnTo>
                        <a:lnTo>
                          <a:pt x="1506524" y="3847122"/>
                        </a:lnTo>
                        <a:lnTo>
                          <a:pt x="1500797" y="3844620"/>
                        </a:lnTo>
                        <a:lnTo>
                          <a:pt x="1500797" y="3899954"/>
                        </a:lnTo>
                        <a:lnTo>
                          <a:pt x="1498942" y="3905567"/>
                        </a:lnTo>
                        <a:lnTo>
                          <a:pt x="1497037" y="3911269"/>
                        </a:lnTo>
                        <a:lnTo>
                          <a:pt x="1493088" y="3915816"/>
                        </a:lnTo>
                        <a:lnTo>
                          <a:pt x="1412049" y="3956367"/>
                        </a:lnTo>
                        <a:lnTo>
                          <a:pt x="1408696" y="3957167"/>
                        </a:lnTo>
                        <a:lnTo>
                          <a:pt x="1396847" y="3957167"/>
                        </a:lnTo>
                        <a:lnTo>
                          <a:pt x="1388973" y="3952379"/>
                        </a:lnTo>
                        <a:lnTo>
                          <a:pt x="1383817" y="3942156"/>
                        </a:lnTo>
                        <a:lnTo>
                          <a:pt x="1381493" y="3933647"/>
                        </a:lnTo>
                        <a:lnTo>
                          <a:pt x="1382585" y="3925201"/>
                        </a:lnTo>
                        <a:lnTo>
                          <a:pt x="1386776" y="3917785"/>
                        </a:lnTo>
                        <a:lnTo>
                          <a:pt x="1393723" y="3912362"/>
                        </a:lnTo>
                        <a:lnTo>
                          <a:pt x="1469491" y="3874427"/>
                        </a:lnTo>
                        <a:lnTo>
                          <a:pt x="1472819" y="3873665"/>
                        </a:lnTo>
                        <a:lnTo>
                          <a:pt x="1484718" y="3873665"/>
                        </a:lnTo>
                        <a:lnTo>
                          <a:pt x="1492567" y="3878453"/>
                        </a:lnTo>
                        <a:lnTo>
                          <a:pt x="1500327" y="3893845"/>
                        </a:lnTo>
                        <a:lnTo>
                          <a:pt x="1500403" y="3894442"/>
                        </a:lnTo>
                        <a:lnTo>
                          <a:pt x="1500797" y="3899954"/>
                        </a:lnTo>
                        <a:lnTo>
                          <a:pt x="1500797" y="3844620"/>
                        </a:lnTo>
                        <a:lnTo>
                          <a:pt x="1492173" y="3840848"/>
                        </a:lnTo>
                        <a:lnTo>
                          <a:pt x="1491970" y="3840823"/>
                        </a:lnTo>
                        <a:lnTo>
                          <a:pt x="1476273" y="3838651"/>
                        </a:lnTo>
                        <a:lnTo>
                          <a:pt x="1471142" y="3838651"/>
                        </a:lnTo>
                        <a:lnTo>
                          <a:pt x="1466011" y="3839451"/>
                        </a:lnTo>
                        <a:lnTo>
                          <a:pt x="1461046" y="3840823"/>
                        </a:lnTo>
                        <a:lnTo>
                          <a:pt x="1458125" y="3835019"/>
                        </a:lnTo>
                        <a:lnTo>
                          <a:pt x="1448346" y="3815575"/>
                        </a:lnTo>
                        <a:lnTo>
                          <a:pt x="1483474" y="3785565"/>
                        </a:lnTo>
                        <a:lnTo>
                          <a:pt x="1513408" y="3750665"/>
                        </a:lnTo>
                        <a:lnTo>
                          <a:pt x="1537690" y="3711384"/>
                        </a:lnTo>
                        <a:lnTo>
                          <a:pt x="1555864" y="3668217"/>
                        </a:lnTo>
                        <a:lnTo>
                          <a:pt x="1567307" y="3622065"/>
                        </a:lnTo>
                        <a:lnTo>
                          <a:pt x="1571307" y="3575367"/>
                        </a:lnTo>
                        <a:lnTo>
                          <a:pt x="1567916" y="3528847"/>
                        </a:lnTo>
                        <a:lnTo>
                          <a:pt x="1557172" y="3483216"/>
                        </a:lnTo>
                        <a:lnTo>
                          <a:pt x="1539163" y="3439210"/>
                        </a:lnTo>
                        <a:lnTo>
                          <a:pt x="1535493" y="3433165"/>
                        </a:lnTo>
                        <a:lnTo>
                          <a:pt x="1535493" y="3554565"/>
                        </a:lnTo>
                        <a:lnTo>
                          <a:pt x="1534147" y="3606127"/>
                        </a:lnTo>
                        <a:lnTo>
                          <a:pt x="1522526" y="3657193"/>
                        </a:lnTo>
                        <a:lnTo>
                          <a:pt x="1501495" y="3704577"/>
                        </a:lnTo>
                        <a:lnTo>
                          <a:pt x="1472082" y="3746385"/>
                        </a:lnTo>
                        <a:lnTo>
                          <a:pt x="1435100" y="3781691"/>
                        </a:lnTo>
                        <a:lnTo>
                          <a:pt x="1428013" y="3786225"/>
                        </a:lnTo>
                        <a:lnTo>
                          <a:pt x="1428013" y="3853256"/>
                        </a:lnTo>
                        <a:lnTo>
                          <a:pt x="1398384" y="3868089"/>
                        </a:lnTo>
                        <a:lnTo>
                          <a:pt x="1395056" y="3861473"/>
                        </a:lnTo>
                        <a:lnTo>
                          <a:pt x="1389214" y="3849865"/>
                        </a:lnTo>
                        <a:lnTo>
                          <a:pt x="1404340" y="3842296"/>
                        </a:lnTo>
                        <a:lnTo>
                          <a:pt x="1404797" y="3842131"/>
                        </a:lnTo>
                        <a:lnTo>
                          <a:pt x="1406258" y="3841343"/>
                        </a:lnTo>
                        <a:lnTo>
                          <a:pt x="1411274" y="3838816"/>
                        </a:lnTo>
                        <a:lnTo>
                          <a:pt x="1418844" y="3835019"/>
                        </a:lnTo>
                        <a:lnTo>
                          <a:pt x="1428013" y="3853256"/>
                        </a:lnTo>
                        <a:lnTo>
                          <a:pt x="1428013" y="3786225"/>
                        </a:lnTo>
                        <a:lnTo>
                          <a:pt x="1391361" y="3809606"/>
                        </a:lnTo>
                        <a:lnTo>
                          <a:pt x="1330667" y="3831907"/>
                        </a:lnTo>
                        <a:lnTo>
                          <a:pt x="1270469" y="3838816"/>
                        </a:lnTo>
                        <a:lnTo>
                          <a:pt x="1220838" y="3834257"/>
                        </a:lnTo>
                        <a:lnTo>
                          <a:pt x="1173886" y="3820960"/>
                        </a:lnTo>
                        <a:lnTo>
                          <a:pt x="1130592" y="3799548"/>
                        </a:lnTo>
                        <a:lnTo>
                          <a:pt x="1091971" y="3770617"/>
                        </a:lnTo>
                        <a:lnTo>
                          <a:pt x="1083919" y="3761854"/>
                        </a:lnTo>
                        <a:lnTo>
                          <a:pt x="1058989" y="3734778"/>
                        </a:lnTo>
                        <a:lnTo>
                          <a:pt x="1032649" y="3692639"/>
                        </a:lnTo>
                        <a:lnTo>
                          <a:pt x="1015085" y="3648202"/>
                        </a:lnTo>
                        <a:lnTo>
                          <a:pt x="1005979" y="3602621"/>
                        </a:lnTo>
                        <a:lnTo>
                          <a:pt x="1005001" y="3556927"/>
                        </a:lnTo>
                        <a:lnTo>
                          <a:pt x="1011809" y="3512134"/>
                        </a:lnTo>
                        <a:lnTo>
                          <a:pt x="1026083" y="3469233"/>
                        </a:lnTo>
                        <a:lnTo>
                          <a:pt x="1047470" y="3429241"/>
                        </a:lnTo>
                        <a:lnTo>
                          <a:pt x="1075626" y="3393186"/>
                        </a:lnTo>
                        <a:lnTo>
                          <a:pt x="1110246" y="3362083"/>
                        </a:lnTo>
                        <a:lnTo>
                          <a:pt x="1150962" y="3336925"/>
                        </a:lnTo>
                        <a:lnTo>
                          <a:pt x="1208913" y="3315792"/>
                        </a:lnTo>
                        <a:lnTo>
                          <a:pt x="1269949" y="3308693"/>
                        </a:lnTo>
                        <a:lnTo>
                          <a:pt x="1319593" y="3313265"/>
                        </a:lnTo>
                        <a:lnTo>
                          <a:pt x="1366545" y="3326561"/>
                        </a:lnTo>
                        <a:lnTo>
                          <a:pt x="1409827" y="3347974"/>
                        </a:lnTo>
                        <a:lnTo>
                          <a:pt x="1448460" y="3376917"/>
                        </a:lnTo>
                        <a:lnTo>
                          <a:pt x="1481442" y="3412756"/>
                        </a:lnTo>
                        <a:lnTo>
                          <a:pt x="1507794" y="3454908"/>
                        </a:lnTo>
                        <a:lnTo>
                          <a:pt x="1526679" y="3503739"/>
                        </a:lnTo>
                        <a:lnTo>
                          <a:pt x="1535493" y="3554565"/>
                        </a:lnTo>
                        <a:lnTo>
                          <a:pt x="1535493" y="3433165"/>
                        </a:lnTo>
                        <a:lnTo>
                          <a:pt x="1514081" y="3397897"/>
                        </a:lnTo>
                        <a:lnTo>
                          <a:pt x="1483423" y="3361804"/>
                        </a:lnTo>
                        <a:lnTo>
                          <a:pt x="1447736" y="3331197"/>
                        </a:lnTo>
                        <a:lnTo>
                          <a:pt x="1411135" y="3308693"/>
                        </a:lnTo>
                        <a:lnTo>
                          <a:pt x="1364488" y="3288639"/>
                        </a:lnTo>
                        <a:lnTo>
                          <a:pt x="1318272" y="3277501"/>
                        </a:lnTo>
                        <a:lnTo>
                          <a:pt x="1269949" y="3273691"/>
                        </a:lnTo>
                        <a:lnTo>
                          <a:pt x="1234998" y="3275698"/>
                        </a:lnTo>
                        <a:lnTo>
                          <a:pt x="1167511" y="3291700"/>
                        </a:lnTo>
                        <a:lnTo>
                          <a:pt x="1093419" y="3330943"/>
                        </a:lnTo>
                        <a:lnTo>
                          <a:pt x="1057186" y="3361804"/>
                        </a:lnTo>
                        <a:lnTo>
                          <a:pt x="1026807" y="3397377"/>
                        </a:lnTo>
                        <a:lnTo>
                          <a:pt x="1002563" y="3436848"/>
                        </a:lnTo>
                        <a:lnTo>
                          <a:pt x="984719" y="3479355"/>
                        </a:lnTo>
                        <a:lnTo>
                          <a:pt x="973556" y="3524072"/>
                        </a:lnTo>
                        <a:lnTo>
                          <a:pt x="969340" y="3570160"/>
                        </a:lnTo>
                        <a:lnTo>
                          <a:pt x="972375" y="3616795"/>
                        </a:lnTo>
                        <a:lnTo>
                          <a:pt x="982929" y="3663137"/>
                        </a:lnTo>
                        <a:lnTo>
                          <a:pt x="1001268" y="3708336"/>
                        </a:lnTo>
                        <a:lnTo>
                          <a:pt x="1013371" y="3729939"/>
                        </a:lnTo>
                        <a:lnTo>
                          <a:pt x="953008" y="3836720"/>
                        </a:lnTo>
                        <a:lnTo>
                          <a:pt x="828497" y="3533737"/>
                        </a:lnTo>
                        <a:lnTo>
                          <a:pt x="822083" y="3529431"/>
                        </a:lnTo>
                        <a:lnTo>
                          <a:pt x="668566" y="3529431"/>
                        </a:lnTo>
                        <a:lnTo>
                          <a:pt x="381533" y="3121672"/>
                        </a:lnTo>
                        <a:lnTo>
                          <a:pt x="351815" y="3079445"/>
                        </a:lnTo>
                        <a:lnTo>
                          <a:pt x="346964" y="3076714"/>
                        </a:lnTo>
                        <a:lnTo>
                          <a:pt x="336296" y="3076029"/>
                        </a:lnTo>
                        <a:lnTo>
                          <a:pt x="331190" y="3078111"/>
                        </a:lnTo>
                        <a:lnTo>
                          <a:pt x="327571" y="3081985"/>
                        </a:lnTo>
                        <a:lnTo>
                          <a:pt x="4635" y="3431743"/>
                        </a:lnTo>
                        <a:lnTo>
                          <a:pt x="1016" y="3437686"/>
                        </a:lnTo>
                        <a:lnTo>
                          <a:pt x="0" y="3444316"/>
                        </a:lnTo>
                        <a:lnTo>
                          <a:pt x="1562" y="3450844"/>
                        </a:lnTo>
                        <a:lnTo>
                          <a:pt x="5651" y="3456470"/>
                        </a:lnTo>
                        <a:lnTo>
                          <a:pt x="11633" y="3460064"/>
                        </a:lnTo>
                        <a:lnTo>
                          <a:pt x="18288" y="3461080"/>
                        </a:lnTo>
                        <a:lnTo>
                          <a:pt x="24828" y="3459518"/>
                        </a:lnTo>
                        <a:lnTo>
                          <a:pt x="30480" y="3455428"/>
                        </a:lnTo>
                        <a:lnTo>
                          <a:pt x="338645" y="3121672"/>
                        </a:lnTo>
                        <a:lnTo>
                          <a:pt x="648373" y="3561651"/>
                        </a:lnTo>
                        <a:lnTo>
                          <a:pt x="653732" y="3564445"/>
                        </a:lnTo>
                        <a:lnTo>
                          <a:pt x="803148" y="3564445"/>
                        </a:lnTo>
                        <a:lnTo>
                          <a:pt x="936815" y="3889667"/>
                        </a:lnTo>
                        <a:lnTo>
                          <a:pt x="942695" y="3893845"/>
                        </a:lnTo>
                        <a:lnTo>
                          <a:pt x="949413" y="3894264"/>
                        </a:lnTo>
                        <a:lnTo>
                          <a:pt x="949769" y="3894315"/>
                        </a:lnTo>
                        <a:lnTo>
                          <a:pt x="956792" y="3894315"/>
                        </a:lnTo>
                        <a:lnTo>
                          <a:pt x="962660" y="3890924"/>
                        </a:lnTo>
                        <a:lnTo>
                          <a:pt x="993317" y="3836720"/>
                        </a:lnTo>
                        <a:lnTo>
                          <a:pt x="1035646" y="3761854"/>
                        </a:lnTo>
                        <a:lnTo>
                          <a:pt x="1072794" y="3800475"/>
                        </a:lnTo>
                        <a:lnTo>
                          <a:pt x="1115872" y="3831615"/>
                        </a:lnTo>
                        <a:lnTo>
                          <a:pt x="1163866" y="3854640"/>
                        </a:lnTo>
                        <a:lnTo>
                          <a:pt x="1215745" y="3868928"/>
                        </a:lnTo>
                        <a:lnTo>
                          <a:pt x="1270469" y="3873830"/>
                        </a:lnTo>
                        <a:lnTo>
                          <a:pt x="1292237" y="3873055"/>
                        </a:lnTo>
                        <a:lnTo>
                          <a:pt x="1313726" y="3870731"/>
                        </a:lnTo>
                        <a:lnTo>
                          <a:pt x="1334909" y="3866858"/>
                        </a:lnTo>
                        <a:lnTo>
                          <a:pt x="1355750" y="3861473"/>
                        </a:lnTo>
                        <a:lnTo>
                          <a:pt x="1368590" y="3887012"/>
                        </a:lnTo>
                        <a:lnTo>
                          <a:pt x="1355344" y="3901503"/>
                        </a:lnTo>
                        <a:lnTo>
                          <a:pt x="1347863" y="3919270"/>
                        </a:lnTo>
                        <a:lnTo>
                          <a:pt x="1346695" y="3938613"/>
                        </a:lnTo>
                        <a:lnTo>
                          <a:pt x="1352423" y="3957853"/>
                        </a:lnTo>
                        <a:lnTo>
                          <a:pt x="1388567" y="3989705"/>
                        </a:lnTo>
                        <a:lnTo>
                          <a:pt x="1404137" y="3992118"/>
                        </a:lnTo>
                        <a:lnTo>
                          <a:pt x="1403781" y="4000169"/>
                        </a:lnTo>
                        <a:lnTo>
                          <a:pt x="1607781" y="4417301"/>
                        </a:lnTo>
                        <a:lnTo>
                          <a:pt x="1643265" y="4446625"/>
                        </a:lnTo>
                        <a:lnTo>
                          <a:pt x="1659166" y="4448810"/>
                        </a:lnTo>
                        <a:lnTo>
                          <a:pt x="1665795" y="4448429"/>
                        </a:lnTo>
                        <a:lnTo>
                          <a:pt x="1719135" y="4425594"/>
                        </a:lnTo>
                        <a:lnTo>
                          <a:pt x="1747824" y="4392460"/>
                        </a:lnTo>
                        <a:lnTo>
                          <a:pt x="1750644" y="4370705"/>
                        </a:lnTo>
                        <a:close/>
                      </a:path>
                      <a:path w="4121785" h="7677150">
                        <a:moveTo>
                          <a:pt x="4064038" y="2371255"/>
                        </a:moveTo>
                        <a:lnTo>
                          <a:pt x="4058729" y="2354757"/>
                        </a:lnTo>
                        <a:lnTo>
                          <a:pt x="4052252" y="2348661"/>
                        </a:lnTo>
                        <a:lnTo>
                          <a:pt x="3837686" y="2285771"/>
                        </a:lnTo>
                        <a:lnTo>
                          <a:pt x="3827424" y="2284958"/>
                        </a:lnTo>
                        <a:lnTo>
                          <a:pt x="3818026" y="2287879"/>
                        </a:lnTo>
                        <a:lnTo>
                          <a:pt x="3810381" y="2294166"/>
                        </a:lnTo>
                        <a:lnTo>
                          <a:pt x="3805402" y="2303424"/>
                        </a:lnTo>
                        <a:lnTo>
                          <a:pt x="3804628" y="2313736"/>
                        </a:lnTo>
                        <a:lnTo>
                          <a:pt x="3807574" y="2323198"/>
                        </a:lnTo>
                        <a:lnTo>
                          <a:pt x="3813848" y="2330894"/>
                        </a:lnTo>
                        <a:lnTo>
                          <a:pt x="3823093" y="2335949"/>
                        </a:lnTo>
                        <a:lnTo>
                          <a:pt x="3947757" y="2372258"/>
                        </a:lnTo>
                        <a:lnTo>
                          <a:pt x="1747672" y="3079915"/>
                        </a:lnTo>
                        <a:lnTo>
                          <a:pt x="1763585" y="3129381"/>
                        </a:lnTo>
                        <a:lnTo>
                          <a:pt x="3963670" y="2421725"/>
                        </a:lnTo>
                        <a:lnTo>
                          <a:pt x="3883545" y="2523909"/>
                        </a:lnTo>
                        <a:lnTo>
                          <a:pt x="3878872" y="2533053"/>
                        </a:lnTo>
                        <a:lnTo>
                          <a:pt x="3878275" y="2543010"/>
                        </a:lnTo>
                        <a:lnTo>
                          <a:pt x="3881463" y="2552598"/>
                        </a:lnTo>
                        <a:lnTo>
                          <a:pt x="3888130" y="2560650"/>
                        </a:lnTo>
                        <a:lnTo>
                          <a:pt x="3895433" y="2566479"/>
                        </a:lnTo>
                        <a:lnTo>
                          <a:pt x="3903865" y="2567406"/>
                        </a:lnTo>
                        <a:lnTo>
                          <a:pt x="3916972" y="2563190"/>
                        </a:lnTo>
                        <a:lnTo>
                          <a:pt x="3921353" y="2559964"/>
                        </a:lnTo>
                        <a:lnTo>
                          <a:pt x="3924655" y="2556179"/>
                        </a:lnTo>
                        <a:lnTo>
                          <a:pt x="4057358" y="2387041"/>
                        </a:lnTo>
                        <a:lnTo>
                          <a:pt x="4062323" y="2379992"/>
                        </a:lnTo>
                        <a:lnTo>
                          <a:pt x="4064038" y="2371255"/>
                        </a:lnTo>
                        <a:close/>
                      </a:path>
                      <a:path w="4121785" h="7677150">
                        <a:moveTo>
                          <a:pt x="4066667" y="25285"/>
                        </a:moveTo>
                        <a:lnTo>
                          <a:pt x="4064990" y="16535"/>
                        </a:lnTo>
                        <a:lnTo>
                          <a:pt x="4053890" y="3225"/>
                        </a:lnTo>
                        <a:lnTo>
                          <a:pt x="4045585" y="0"/>
                        </a:lnTo>
                        <a:lnTo>
                          <a:pt x="3822852" y="22186"/>
                        </a:lnTo>
                        <a:lnTo>
                          <a:pt x="3813035" y="25285"/>
                        </a:lnTo>
                        <a:lnTo>
                          <a:pt x="3805402" y="31521"/>
                        </a:lnTo>
                        <a:lnTo>
                          <a:pt x="3800652" y="40220"/>
                        </a:lnTo>
                        <a:lnTo>
                          <a:pt x="3799497" y="50685"/>
                        </a:lnTo>
                        <a:lnTo>
                          <a:pt x="3802646" y="60540"/>
                        </a:lnTo>
                        <a:lnTo>
                          <a:pt x="3808920" y="68211"/>
                        </a:lnTo>
                        <a:lnTo>
                          <a:pt x="3817620" y="72999"/>
                        </a:lnTo>
                        <a:lnTo>
                          <a:pt x="3828084" y="74218"/>
                        </a:lnTo>
                        <a:lnTo>
                          <a:pt x="3957421" y="61112"/>
                        </a:lnTo>
                        <a:lnTo>
                          <a:pt x="1172743" y="2382939"/>
                        </a:lnTo>
                        <a:lnTo>
                          <a:pt x="1206030" y="2422855"/>
                        </a:lnTo>
                        <a:lnTo>
                          <a:pt x="3990695" y="101028"/>
                        </a:lnTo>
                        <a:lnTo>
                          <a:pt x="3954564" y="225894"/>
                        </a:lnTo>
                        <a:lnTo>
                          <a:pt x="3981526" y="260921"/>
                        </a:lnTo>
                        <a:lnTo>
                          <a:pt x="3989705" y="258622"/>
                        </a:lnTo>
                        <a:lnTo>
                          <a:pt x="4000296" y="249796"/>
                        </a:lnTo>
                        <a:lnTo>
                          <a:pt x="4003154" y="245148"/>
                        </a:lnTo>
                        <a:lnTo>
                          <a:pt x="4004792" y="240398"/>
                        </a:lnTo>
                        <a:lnTo>
                          <a:pt x="4064698" y="33693"/>
                        </a:lnTo>
                        <a:lnTo>
                          <a:pt x="4066667" y="25285"/>
                        </a:lnTo>
                        <a:close/>
                      </a:path>
                      <a:path w="4121785" h="7677150">
                        <a:moveTo>
                          <a:pt x="4075290" y="5307990"/>
                        </a:moveTo>
                        <a:lnTo>
                          <a:pt x="4073677" y="5299227"/>
                        </a:lnTo>
                        <a:lnTo>
                          <a:pt x="3937889" y="5121592"/>
                        </a:lnTo>
                        <a:lnTo>
                          <a:pt x="3930104" y="5114861"/>
                        </a:lnTo>
                        <a:lnTo>
                          <a:pt x="3920794" y="5111661"/>
                        </a:lnTo>
                        <a:lnTo>
                          <a:pt x="3910914" y="5112207"/>
                        </a:lnTo>
                        <a:lnTo>
                          <a:pt x="3901414" y="5116728"/>
                        </a:lnTo>
                        <a:lnTo>
                          <a:pt x="3894709" y="5124589"/>
                        </a:lnTo>
                        <a:lnTo>
                          <a:pt x="3891483" y="5133949"/>
                        </a:lnTo>
                        <a:lnTo>
                          <a:pt x="3891978" y="5143881"/>
                        </a:lnTo>
                        <a:lnTo>
                          <a:pt x="3896449" y="5153406"/>
                        </a:lnTo>
                        <a:lnTo>
                          <a:pt x="3975468" y="5256441"/>
                        </a:lnTo>
                        <a:lnTo>
                          <a:pt x="1783054" y="4525365"/>
                        </a:lnTo>
                        <a:lnTo>
                          <a:pt x="1766620" y="4574654"/>
                        </a:lnTo>
                        <a:lnTo>
                          <a:pt x="3959034" y="5305730"/>
                        </a:lnTo>
                        <a:lnTo>
                          <a:pt x="3833977" y="5340718"/>
                        </a:lnTo>
                        <a:lnTo>
                          <a:pt x="3824808" y="5345315"/>
                        </a:lnTo>
                        <a:lnTo>
                          <a:pt x="3818432" y="5352999"/>
                        </a:lnTo>
                        <a:lnTo>
                          <a:pt x="3815334" y="5362613"/>
                        </a:lnTo>
                        <a:lnTo>
                          <a:pt x="3815943" y="5373052"/>
                        </a:lnTo>
                        <a:lnTo>
                          <a:pt x="3818382" y="5382069"/>
                        </a:lnTo>
                        <a:lnTo>
                          <a:pt x="3824630" y="5387810"/>
                        </a:lnTo>
                        <a:lnTo>
                          <a:pt x="3837686" y="5392166"/>
                        </a:lnTo>
                        <a:lnTo>
                          <a:pt x="3843134" y="5392153"/>
                        </a:lnTo>
                        <a:lnTo>
                          <a:pt x="3848036" y="5391048"/>
                        </a:lnTo>
                        <a:lnTo>
                          <a:pt x="4055097" y="5333200"/>
                        </a:lnTo>
                        <a:lnTo>
                          <a:pt x="4063263" y="5330456"/>
                        </a:lnTo>
                        <a:lnTo>
                          <a:pt x="4069816" y="5324424"/>
                        </a:lnTo>
                        <a:lnTo>
                          <a:pt x="4075290" y="5307990"/>
                        </a:lnTo>
                        <a:close/>
                      </a:path>
                      <a:path w="4121785" h="7677150">
                        <a:moveTo>
                          <a:pt x="4121442" y="7651826"/>
                        </a:moveTo>
                        <a:lnTo>
                          <a:pt x="4059364" y="7436853"/>
                        </a:lnTo>
                        <a:lnTo>
                          <a:pt x="4054538" y="7427747"/>
                        </a:lnTo>
                        <a:lnTo>
                          <a:pt x="4047032" y="7421385"/>
                        </a:lnTo>
                        <a:lnTo>
                          <a:pt x="4037622" y="7418298"/>
                        </a:lnTo>
                        <a:lnTo>
                          <a:pt x="4027119" y="7419048"/>
                        </a:lnTo>
                        <a:lnTo>
                          <a:pt x="4018000" y="7423925"/>
                        </a:lnTo>
                        <a:lnTo>
                          <a:pt x="4011599" y="7431481"/>
                        </a:lnTo>
                        <a:lnTo>
                          <a:pt x="4008463" y="7440917"/>
                        </a:lnTo>
                        <a:lnTo>
                          <a:pt x="4009161" y="7451420"/>
                        </a:lnTo>
                        <a:lnTo>
                          <a:pt x="4045420" y="7576210"/>
                        </a:lnTo>
                        <a:lnTo>
                          <a:pt x="1204683" y="5213896"/>
                        </a:lnTo>
                        <a:lnTo>
                          <a:pt x="1171448" y="5253850"/>
                        </a:lnTo>
                        <a:lnTo>
                          <a:pt x="4012184" y="7616164"/>
                        </a:lnTo>
                        <a:lnTo>
                          <a:pt x="3882885" y="7603274"/>
                        </a:lnTo>
                        <a:lnTo>
                          <a:pt x="3853319" y="7636142"/>
                        </a:lnTo>
                        <a:lnTo>
                          <a:pt x="3857066" y="7643762"/>
                        </a:lnTo>
                        <a:lnTo>
                          <a:pt x="4091775" y="7676718"/>
                        </a:lnTo>
                        <a:lnTo>
                          <a:pt x="4100398" y="7677137"/>
                        </a:lnTo>
                        <a:lnTo>
                          <a:pt x="4108691" y="7673886"/>
                        </a:lnTo>
                        <a:lnTo>
                          <a:pt x="4119778" y="7660576"/>
                        </a:lnTo>
                        <a:lnTo>
                          <a:pt x="4121442" y="7651826"/>
                        </a:lnTo>
                        <a:close/>
                      </a:path>
                    </a:pathLst>
                  </a:custGeom>
                  <a:solidFill>
                    <a:srgbClr val="21A1E2"/>
                  </a:solidFill>
                </p:spPr>
                <p:txBody>
                  <a:bodyPr wrap="square" lIns="0" tIns="0" rIns="0" bIns="0" rtlCol="0"/>
                  <a:lstStyle/>
                  <a:p>
                    <a:endParaRPr/>
                  </a:p>
                </p:txBody>
              </p:sp>
            </p:grpSp>
            <p:grpSp>
              <p:nvGrpSpPr>
                <p:cNvPr id="3" name="Group 2"/>
                <p:cNvGrpSpPr/>
                <p:nvPr/>
              </p:nvGrpSpPr>
              <p:grpSpPr>
                <a:xfrm>
                  <a:off x="1440416" y="389009"/>
                  <a:ext cx="9464969" cy="9505949"/>
                  <a:chOff x="1440416" y="389009"/>
                  <a:chExt cx="9464969" cy="9505949"/>
                </a:xfrm>
              </p:grpSpPr>
              <p:sp>
                <p:nvSpPr>
                  <p:cNvPr id="5" name="object 5"/>
                  <p:cNvSpPr/>
                  <p:nvPr/>
                </p:nvSpPr>
                <p:spPr>
                  <a:xfrm>
                    <a:off x="4718213" y="389009"/>
                    <a:ext cx="1666874" cy="211454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718213" y="5322959"/>
                    <a:ext cx="1666874" cy="211454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718213" y="7780409"/>
                    <a:ext cx="1666874" cy="211454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718213" y="2846459"/>
                    <a:ext cx="1666874" cy="2114549"/>
                  </a:xfrm>
                  <a:prstGeom prst="rect">
                    <a:avLst/>
                  </a:prstGeom>
                  <a:blipFill>
                    <a:blip r:embed="rId4" cstate="print"/>
                    <a:stretch>
                      <a:fillRect/>
                    </a:stretch>
                  </a:blipFill>
                </p:spPr>
                <p:txBody>
                  <a:bodyPr wrap="square" lIns="0" tIns="0" rIns="0" bIns="0" rtlCol="0"/>
                  <a:lstStyle/>
                  <a:p>
                    <a:endParaRPr/>
                  </a:p>
                </p:txBody>
              </p:sp>
              <p:grpSp>
                <p:nvGrpSpPr>
                  <p:cNvPr id="13" name="object 13"/>
                  <p:cNvGrpSpPr/>
                  <p:nvPr/>
                </p:nvGrpSpPr>
                <p:grpSpPr>
                  <a:xfrm>
                    <a:off x="6556270" y="1397795"/>
                    <a:ext cx="4349115" cy="5071110"/>
                    <a:chOff x="6556270" y="1397795"/>
                    <a:chExt cx="4349115" cy="5071110"/>
                  </a:xfrm>
                </p:grpSpPr>
                <p:sp>
                  <p:nvSpPr>
                    <p:cNvPr id="14" name="object 14"/>
                    <p:cNvSpPr/>
                    <p:nvPr/>
                  </p:nvSpPr>
                  <p:spPr>
                    <a:xfrm>
                      <a:off x="9822766" y="5023119"/>
                      <a:ext cx="214684" cy="213772"/>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0154742" y="5023119"/>
                      <a:ext cx="214684" cy="213772"/>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10486718" y="5023119"/>
                      <a:ext cx="214684" cy="213772"/>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9797707" y="4708600"/>
                      <a:ext cx="922655" cy="770890"/>
                    </a:xfrm>
                    <a:custGeom>
                      <a:avLst/>
                      <a:gdLst/>
                      <a:ahLst/>
                      <a:cxnLst/>
                      <a:rect l="l" t="t" r="r" b="b"/>
                      <a:pathLst>
                        <a:path w="922654" h="770889">
                          <a:moveTo>
                            <a:pt x="922401" y="747737"/>
                          </a:moveTo>
                          <a:lnTo>
                            <a:pt x="920584" y="738809"/>
                          </a:lnTo>
                          <a:lnTo>
                            <a:pt x="915631" y="731507"/>
                          </a:lnTo>
                          <a:lnTo>
                            <a:pt x="908304" y="726579"/>
                          </a:lnTo>
                          <a:lnTo>
                            <a:pt x="899325" y="724776"/>
                          </a:lnTo>
                          <a:lnTo>
                            <a:pt x="23075" y="724776"/>
                          </a:lnTo>
                          <a:lnTo>
                            <a:pt x="14084" y="726579"/>
                          </a:lnTo>
                          <a:lnTo>
                            <a:pt x="6756" y="731507"/>
                          </a:lnTo>
                          <a:lnTo>
                            <a:pt x="1816" y="738809"/>
                          </a:lnTo>
                          <a:lnTo>
                            <a:pt x="0" y="747737"/>
                          </a:lnTo>
                          <a:lnTo>
                            <a:pt x="1816" y="756678"/>
                          </a:lnTo>
                          <a:lnTo>
                            <a:pt x="6756" y="763981"/>
                          </a:lnTo>
                          <a:lnTo>
                            <a:pt x="14084" y="768908"/>
                          </a:lnTo>
                          <a:lnTo>
                            <a:pt x="23075" y="770712"/>
                          </a:lnTo>
                          <a:lnTo>
                            <a:pt x="899325" y="770712"/>
                          </a:lnTo>
                          <a:lnTo>
                            <a:pt x="908304" y="768908"/>
                          </a:lnTo>
                          <a:lnTo>
                            <a:pt x="915631" y="763981"/>
                          </a:lnTo>
                          <a:lnTo>
                            <a:pt x="920584" y="756678"/>
                          </a:lnTo>
                          <a:lnTo>
                            <a:pt x="922401" y="747737"/>
                          </a:lnTo>
                          <a:close/>
                        </a:path>
                        <a:path w="922654" h="770889">
                          <a:moveTo>
                            <a:pt x="922401" y="643648"/>
                          </a:moveTo>
                          <a:lnTo>
                            <a:pt x="920584" y="634707"/>
                          </a:lnTo>
                          <a:lnTo>
                            <a:pt x="915631" y="627405"/>
                          </a:lnTo>
                          <a:lnTo>
                            <a:pt x="908304" y="622490"/>
                          </a:lnTo>
                          <a:lnTo>
                            <a:pt x="899325" y="620687"/>
                          </a:lnTo>
                          <a:lnTo>
                            <a:pt x="23075" y="620687"/>
                          </a:lnTo>
                          <a:lnTo>
                            <a:pt x="14084" y="622490"/>
                          </a:lnTo>
                          <a:lnTo>
                            <a:pt x="6756" y="627405"/>
                          </a:lnTo>
                          <a:lnTo>
                            <a:pt x="1816" y="634707"/>
                          </a:lnTo>
                          <a:lnTo>
                            <a:pt x="0" y="643648"/>
                          </a:lnTo>
                          <a:lnTo>
                            <a:pt x="1816" y="652589"/>
                          </a:lnTo>
                          <a:lnTo>
                            <a:pt x="6756" y="659892"/>
                          </a:lnTo>
                          <a:lnTo>
                            <a:pt x="14084" y="664819"/>
                          </a:lnTo>
                          <a:lnTo>
                            <a:pt x="23075" y="666623"/>
                          </a:lnTo>
                          <a:lnTo>
                            <a:pt x="899325" y="666623"/>
                          </a:lnTo>
                          <a:lnTo>
                            <a:pt x="908304" y="664819"/>
                          </a:lnTo>
                          <a:lnTo>
                            <a:pt x="915631" y="659892"/>
                          </a:lnTo>
                          <a:lnTo>
                            <a:pt x="920584" y="652589"/>
                          </a:lnTo>
                          <a:lnTo>
                            <a:pt x="922401" y="643648"/>
                          </a:lnTo>
                          <a:close/>
                        </a:path>
                        <a:path w="922654" h="770889">
                          <a:moveTo>
                            <a:pt x="922401" y="231178"/>
                          </a:moveTo>
                          <a:lnTo>
                            <a:pt x="920584" y="222237"/>
                          </a:lnTo>
                          <a:lnTo>
                            <a:pt x="915631" y="214934"/>
                          </a:lnTo>
                          <a:lnTo>
                            <a:pt x="908304" y="210019"/>
                          </a:lnTo>
                          <a:lnTo>
                            <a:pt x="899325" y="208216"/>
                          </a:lnTo>
                          <a:lnTo>
                            <a:pt x="23075" y="208216"/>
                          </a:lnTo>
                          <a:lnTo>
                            <a:pt x="14084" y="210019"/>
                          </a:lnTo>
                          <a:lnTo>
                            <a:pt x="6756" y="214934"/>
                          </a:lnTo>
                          <a:lnTo>
                            <a:pt x="1816" y="222237"/>
                          </a:lnTo>
                          <a:lnTo>
                            <a:pt x="0" y="231178"/>
                          </a:lnTo>
                          <a:lnTo>
                            <a:pt x="1816" y="240118"/>
                          </a:lnTo>
                          <a:lnTo>
                            <a:pt x="6756" y="247421"/>
                          </a:lnTo>
                          <a:lnTo>
                            <a:pt x="14084" y="252349"/>
                          </a:lnTo>
                          <a:lnTo>
                            <a:pt x="23075" y="254152"/>
                          </a:lnTo>
                          <a:lnTo>
                            <a:pt x="899325" y="254152"/>
                          </a:lnTo>
                          <a:lnTo>
                            <a:pt x="908304" y="252349"/>
                          </a:lnTo>
                          <a:lnTo>
                            <a:pt x="915631" y="247421"/>
                          </a:lnTo>
                          <a:lnTo>
                            <a:pt x="920584" y="240118"/>
                          </a:lnTo>
                          <a:lnTo>
                            <a:pt x="922401" y="231178"/>
                          </a:lnTo>
                          <a:close/>
                        </a:path>
                        <a:path w="922654" h="770889">
                          <a:moveTo>
                            <a:pt x="922401" y="127101"/>
                          </a:moveTo>
                          <a:lnTo>
                            <a:pt x="920584" y="118148"/>
                          </a:lnTo>
                          <a:lnTo>
                            <a:pt x="915631" y="110845"/>
                          </a:lnTo>
                          <a:lnTo>
                            <a:pt x="908304" y="105930"/>
                          </a:lnTo>
                          <a:lnTo>
                            <a:pt x="899325" y="104127"/>
                          </a:lnTo>
                          <a:lnTo>
                            <a:pt x="23075" y="104127"/>
                          </a:lnTo>
                          <a:lnTo>
                            <a:pt x="14084" y="105930"/>
                          </a:lnTo>
                          <a:lnTo>
                            <a:pt x="6756" y="110845"/>
                          </a:lnTo>
                          <a:lnTo>
                            <a:pt x="1816" y="118148"/>
                          </a:lnTo>
                          <a:lnTo>
                            <a:pt x="0" y="127101"/>
                          </a:lnTo>
                          <a:lnTo>
                            <a:pt x="1816" y="136029"/>
                          </a:lnTo>
                          <a:lnTo>
                            <a:pt x="6756" y="143332"/>
                          </a:lnTo>
                          <a:lnTo>
                            <a:pt x="14084" y="148259"/>
                          </a:lnTo>
                          <a:lnTo>
                            <a:pt x="23075" y="150063"/>
                          </a:lnTo>
                          <a:lnTo>
                            <a:pt x="899325" y="150063"/>
                          </a:lnTo>
                          <a:lnTo>
                            <a:pt x="908304" y="148259"/>
                          </a:lnTo>
                          <a:lnTo>
                            <a:pt x="915631" y="143332"/>
                          </a:lnTo>
                          <a:lnTo>
                            <a:pt x="920584" y="136029"/>
                          </a:lnTo>
                          <a:lnTo>
                            <a:pt x="922401" y="127101"/>
                          </a:lnTo>
                          <a:close/>
                        </a:path>
                        <a:path w="922654" h="770889">
                          <a:moveTo>
                            <a:pt x="922401" y="22974"/>
                          </a:moveTo>
                          <a:lnTo>
                            <a:pt x="920584" y="14033"/>
                          </a:lnTo>
                          <a:lnTo>
                            <a:pt x="915631" y="6743"/>
                          </a:lnTo>
                          <a:lnTo>
                            <a:pt x="908304" y="1816"/>
                          </a:lnTo>
                          <a:lnTo>
                            <a:pt x="899325" y="0"/>
                          </a:lnTo>
                          <a:lnTo>
                            <a:pt x="23075" y="0"/>
                          </a:lnTo>
                          <a:lnTo>
                            <a:pt x="14084" y="1816"/>
                          </a:lnTo>
                          <a:lnTo>
                            <a:pt x="6756" y="6743"/>
                          </a:lnTo>
                          <a:lnTo>
                            <a:pt x="1816" y="14033"/>
                          </a:lnTo>
                          <a:lnTo>
                            <a:pt x="0" y="22974"/>
                          </a:lnTo>
                          <a:lnTo>
                            <a:pt x="1816" y="31927"/>
                          </a:lnTo>
                          <a:lnTo>
                            <a:pt x="6756" y="39230"/>
                          </a:lnTo>
                          <a:lnTo>
                            <a:pt x="14084" y="44145"/>
                          </a:lnTo>
                          <a:lnTo>
                            <a:pt x="23075" y="45948"/>
                          </a:lnTo>
                          <a:lnTo>
                            <a:pt x="899325" y="45948"/>
                          </a:lnTo>
                          <a:lnTo>
                            <a:pt x="908304" y="44145"/>
                          </a:lnTo>
                          <a:lnTo>
                            <a:pt x="915631" y="39230"/>
                          </a:lnTo>
                          <a:lnTo>
                            <a:pt x="920584" y="31927"/>
                          </a:lnTo>
                          <a:lnTo>
                            <a:pt x="922401" y="22974"/>
                          </a:lnTo>
                          <a:close/>
                        </a:path>
                      </a:pathLst>
                    </a:custGeom>
                    <a:solidFill>
                      <a:srgbClr val="21A1E2"/>
                    </a:solidFill>
                  </p:spPr>
                  <p:txBody>
                    <a:bodyPr wrap="square" lIns="0" tIns="0" rIns="0" bIns="0" rtlCol="0"/>
                    <a:lstStyle/>
                    <a:p>
                      <a:endParaRPr/>
                    </a:p>
                  </p:txBody>
                </p:sp>
                <p:sp>
                  <p:nvSpPr>
                    <p:cNvPr id="18" name="object 18"/>
                    <p:cNvSpPr/>
                    <p:nvPr/>
                  </p:nvSpPr>
                  <p:spPr>
                    <a:xfrm>
                      <a:off x="9609920" y="4112180"/>
                      <a:ext cx="1295400" cy="2053589"/>
                    </a:xfrm>
                    <a:custGeom>
                      <a:avLst/>
                      <a:gdLst/>
                      <a:ahLst/>
                      <a:cxnLst/>
                      <a:rect l="l" t="t" r="r" b="b"/>
                      <a:pathLst>
                        <a:path w="1295400" h="2053589">
                          <a:moveTo>
                            <a:pt x="1227805" y="2053344"/>
                          </a:moveTo>
                          <a:lnTo>
                            <a:pt x="67512" y="2053344"/>
                          </a:lnTo>
                          <a:lnTo>
                            <a:pt x="41255" y="2048054"/>
                          </a:lnTo>
                          <a:lnTo>
                            <a:pt x="19793" y="2033635"/>
                          </a:lnTo>
                          <a:lnTo>
                            <a:pt x="5312" y="2012264"/>
                          </a:lnTo>
                          <a:lnTo>
                            <a:pt x="0" y="1986118"/>
                          </a:lnTo>
                          <a:lnTo>
                            <a:pt x="0" y="390648"/>
                          </a:lnTo>
                          <a:lnTo>
                            <a:pt x="5312" y="364502"/>
                          </a:lnTo>
                          <a:lnTo>
                            <a:pt x="19793" y="343131"/>
                          </a:lnTo>
                          <a:lnTo>
                            <a:pt x="41255" y="328712"/>
                          </a:lnTo>
                          <a:lnTo>
                            <a:pt x="67512" y="323422"/>
                          </a:lnTo>
                          <a:lnTo>
                            <a:pt x="327830" y="323422"/>
                          </a:lnTo>
                          <a:lnTo>
                            <a:pt x="327931" y="257313"/>
                          </a:lnTo>
                          <a:lnTo>
                            <a:pt x="329645" y="248877"/>
                          </a:lnTo>
                          <a:lnTo>
                            <a:pt x="334593" y="241575"/>
                          </a:lnTo>
                          <a:lnTo>
                            <a:pt x="341927" y="236648"/>
                          </a:lnTo>
                          <a:lnTo>
                            <a:pt x="350899" y="234841"/>
                          </a:lnTo>
                          <a:lnTo>
                            <a:pt x="512706" y="234841"/>
                          </a:lnTo>
                          <a:lnTo>
                            <a:pt x="501973" y="215768"/>
                          </a:lnTo>
                          <a:lnTo>
                            <a:pt x="494106" y="195315"/>
                          </a:lnTo>
                          <a:lnTo>
                            <a:pt x="489267" y="173799"/>
                          </a:lnTo>
                          <a:lnTo>
                            <a:pt x="487618" y="151535"/>
                          </a:lnTo>
                          <a:lnTo>
                            <a:pt x="495389" y="103690"/>
                          </a:lnTo>
                          <a:lnTo>
                            <a:pt x="517019" y="62098"/>
                          </a:lnTo>
                          <a:lnTo>
                            <a:pt x="549982" y="29276"/>
                          </a:lnTo>
                          <a:lnTo>
                            <a:pt x="591751" y="7738"/>
                          </a:lnTo>
                          <a:lnTo>
                            <a:pt x="639801" y="0"/>
                          </a:lnTo>
                          <a:lnTo>
                            <a:pt x="687850" y="7738"/>
                          </a:lnTo>
                          <a:lnTo>
                            <a:pt x="729619" y="29276"/>
                          </a:lnTo>
                          <a:lnTo>
                            <a:pt x="746356" y="45941"/>
                          </a:lnTo>
                          <a:lnTo>
                            <a:pt x="639801" y="45941"/>
                          </a:lnTo>
                          <a:lnTo>
                            <a:pt x="598566" y="54254"/>
                          </a:lnTo>
                          <a:lnTo>
                            <a:pt x="564854" y="76907"/>
                          </a:lnTo>
                          <a:lnTo>
                            <a:pt x="542104" y="110476"/>
                          </a:lnTo>
                          <a:lnTo>
                            <a:pt x="533756" y="151535"/>
                          </a:lnTo>
                          <a:lnTo>
                            <a:pt x="536925" y="177137"/>
                          </a:lnTo>
                          <a:lnTo>
                            <a:pt x="546074" y="200887"/>
                          </a:lnTo>
                          <a:lnTo>
                            <a:pt x="560672" y="221784"/>
                          </a:lnTo>
                          <a:lnTo>
                            <a:pt x="580182" y="238825"/>
                          </a:lnTo>
                          <a:lnTo>
                            <a:pt x="585544" y="243906"/>
                          </a:lnTo>
                          <a:lnTo>
                            <a:pt x="588964" y="250243"/>
                          </a:lnTo>
                          <a:lnTo>
                            <a:pt x="590254" y="257313"/>
                          </a:lnTo>
                          <a:lnTo>
                            <a:pt x="589229" y="264595"/>
                          </a:lnTo>
                          <a:lnTo>
                            <a:pt x="585945" y="271183"/>
                          </a:lnTo>
                          <a:lnTo>
                            <a:pt x="580876" y="276296"/>
                          </a:lnTo>
                          <a:lnTo>
                            <a:pt x="574469" y="279606"/>
                          </a:lnTo>
                          <a:lnTo>
                            <a:pt x="567170" y="280783"/>
                          </a:lnTo>
                          <a:lnTo>
                            <a:pt x="373968" y="280783"/>
                          </a:lnTo>
                          <a:lnTo>
                            <a:pt x="373968" y="369364"/>
                          </a:lnTo>
                          <a:lnTo>
                            <a:pt x="67512" y="369364"/>
                          </a:lnTo>
                          <a:lnTo>
                            <a:pt x="59200" y="371039"/>
                          </a:lnTo>
                          <a:lnTo>
                            <a:pt x="52405" y="375605"/>
                          </a:lnTo>
                          <a:lnTo>
                            <a:pt x="47820" y="382371"/>
                          </a:lnTo>
                          <a:lnTo>
                            <a:pt x="46137" y="390648"/>
                          </a:lnTo>
                          <a:lnTo>
                            <a:pt x="46137" y="1986118"/>
                          </a:lnTo>
                          <a:lnTo>
                            <a:pt x="47820" y="1994396"/>
                          </a:lnTo>
                          <a:lnTo>
                            <a:pt x="52405" y="2001162"/>
                          </a:lnTo>
                          <a:lnTo>
                            <a:pt x="59200" y="2005727"/>
                          </a:lnTo>
                          <a:lnTo>
                            <a:pt x="67512" y="2007402"/>
                          </a:lnTo>
                          <a:lnTo>
                            <a:pt x="1290957" y="2007402"/>
                          </a:lnTo>
                          <a:lnTo>
                            <a:pt x="1289969" y="2012264"/>
                          </a:lnTo>
                          <a:lnTo>
                            <a:pt x="1275493" y="2033635"/>
                          </a:lnTo>
                          <a:lnTo>
                            <a:pt x="1254041" y="2048054"/>
                          </a:lnTo>
                          <a:lnTo>
                            <a:pt x="1227805" y="2053344"/>
                          </a:lnTo>
                          <a:close/>
                        </a:path>
                        <a:path w="1295400" h="2053589">
                          <a:moveTo>
                            <a:pt x="951771" y="397755"/>
                          </a:moveTo>
                          <a:lnTo>
                            <a:pt x="905634" y="397755"/>
                          </a:lnTo>
                          <a:lnTo>
                            <a:pt x="905634" y="280783"/>
                          </a:lnTo>
                          <a:lnTo>
                            <a:pt x="712396" y="280783"/>
                          </a:lnTo>
                          <a:lnTo>
                            <a:pt x="689348" y="257313"/>
                          </a:lnTo>
                          <a:lnTo>
                            <a:pt x="690638" y="250243"/>
                          </a:lnTo>
                          <a:lnTo>
                            <a:pt x="694057" y="243906"/>
                          </a:lnTo>
                          <a:lnTo>
                            <a:pt x="699419" y="238825"/>
                          </a:lnTo>
                          <a:lnTo>
                            <a:pt x="718930" y="221784"/>
                          </a:lnTo>
                          <a:lnTo>
                            <a:pt x="733527" y="200887"/>
                          </a:lnTo>
                          <a:lnTo>
                            <a:pt x="742677" y="177137"/>
                          </a:lnTo>
                          <a:lnTo>
                            <a:pt x="745846" y="151535"/>
                          </a:lnTo>
                          <a:lnTo>
                            <a:pt x="737498" y="110476"/>
                          </a:lnTo>
                          <a:lnTo>
                            <a:pt x="714748" y="76907"/>
                          </a:lnTo>
                          <a:lnTo>
                            <a:pt x="681035" y="54254"/>
                          </a:lnTo>
                          <a:lnTo>
                            <a:pt x="639801" y="45941"/>
                          </a:lnTo>
                          <a:lnTo>
                            <a:pt x="746356" y="45941"/>
                          </a:lnTo>
                          <a:lnTo>
                            <a:pt x="762582" y="62098"/>
                          </a:lnTo>
                          <a:lnTo>
                            <a:pt x="784212" y="103690"/>
                          </a:lnTo>
                          <a:lnTo>
                            <a:pt x="791983" y="151535"/>
                          </a:lnTo>
                          <a:lnTo>
                            <a:pt x="790334" y="173799"/>
                          </a:lnTo>
                          <a:lnTo>
                            <a:pt x="785495" y="195315"/>
                          </a:lnTo>
                          <a:lnTo>
                            <a:pt x="777628" y="215768"/>
                          </a:lnTo>
                          <a:lnTo>
                            <a:pt x="766896" y="234841"/>
                          </a:lnTo>
                          <a:lnTo>
                            <a:pt x="928702" y="234841"/>
                          </a:lnTo>
                          <a:lnTo>
                            <a:pt x="951771" y="323422"/>
                          </a:lnTo>
                          <a:lnTo>
                            <a:pt x="1227805" y="323422"/>
                          </a:lnTo>
                          <a:lnTo>
                            <a:pt x="1254041" y="328712"/>
                          </a:lnTo>
                          <a:lnTo>
                            <a:pt x="1275493" y="343131"/>
                          </a:lnTo>
                          <a:lnTo>
                            <a:pt x="1289969" y="364502"/>
                          </a:lnTo>
                          <a:lnTo>
                            <a:pt x="1290957" y="369364"/>
                          </a:lnTo>
                          <a:lnTo>
                            <a:pt x="951771" y="369364"/>
                          </a:lnTo>
                          <a:lnTo>
                            <a:pt x="951771" y="397755"/>
                          </a:lnTo>
                          <a:close/>
                        </a:path>
                        <a:path w="1295400" h="2053589">
                          <a:moveTo>
                            <a:pt x="928702" y="443696"/>
                          </a:moveTo>
                          <a:lnTo>
                            <a:pt x="350899" y="443696"/>
                          </a:lnTo>
                          <a:lnTo>
                            <a:pt x="341927" y="441894"/>
                          </a:lnTo>
                          <a:lnTo>
                            <a:pt x="334593" y="436975"/>
                          </a:lnTo>
                          <a:lnTo>
                            <a:pt x="329645" y="429675"/>
                          </a:lnTo>
                          <a:lnTo>
                            <a:pt x="327830" y="420725"/>
                          </a:lnTo>
                          <a:lnTo>
                            <a:pt x="327830" y="369364"/>
                          </a:lnTo>
                          <a:lnTo>
                            <a:pt x="373968" y="369364"/>
                          </a:lnTo>
                          <a:lnTo>
                            <a:pt x="373968" y="397755"/>
                          </a:lnTo>
                          <a:lnTo>
                            <a:pt x="951771" y="397755"/>
                          </a:lnTo>
                          <a:lnTo>
                            <a:pt x="951771" y="420725"/>
                          </a:lnTo>
                          <a:lnTo>
                            <a:pt x="949956" y="429675"/>
                          </a:lnTo>
                          <a:lnTo>
                            <a:pt x="945008" y="436975"/>
                          </a:lnTo>
                          <a:lnTo>
                            <a:pt x="937675" y="441894"/>
                          </a:lnTo>
                          <a:lnTo>
                            <a:pt x="928702" y="443696"/>
                          </a:lnTo>
                          <a:close/>
                        </a:path>
                        <a:path w="1295400" h="2053589">
                          <a:moveTo>
                            <a:pt x="1290957" y="2007402"/>
                          </a:moveTo>
                          <a:lnTo>
                            <a:pt x="1227805" y="2007402"/>
                          </a:lnTo>
                          <a:lnTo>
                            <a:pt x="1236097" y="2005727"/>
                          </a:lnTo>
                          <a:lnTo>
                            <a:pt x="1242881" y="2001162"/>
                          </a:lnTo>
                          <a:lnTo>
                            <a:pt x="1247462" y="1994396"/>
                          </a:lnTo>
                          <a:lnTo>
                            <a:pt x="1249144" y="1986118"/>
                          </a:lnTo>
                          <a:lnTo>
                            <a:pt x="1249144" y="390648"/>
                          </a:lnTo>
                          <a:lnTo>
                            <a:pt x="1247462" y="382371"/>
                          </a:lnTo>
                          <a:lnTo>
                            <a:pt x="1242881" y="375605"/>
                          </a:lnTo>
                          <a:lnTo>
                            <a:pt x="1236097" y="371039"/>
                          </a:lnTo>
                          <a:lnTo>
                            <a:pt x="1227805" y="369364"/>
                          </a:lnTo>
                          <a:lnTo>
                            <a:pt x="1290957" y="369364"/>
                          </a:lnTo>
                          <a:lnTo>
                            <a:pt x="1295282" y="390648"/>
                          </a:lnTo>
                          <a:lnTo>
                            <a:pt x="1295282" y="1986118"/>
                          </a:lnTo>
                          <a:lnTo>
                            <a:pt x="1290957" y="2007402"/>
                          </a:lnTo>
                          <a:close/>
                        </a:path>
                      </a:pathLst>
                    </a:custGeom>
                    <a:solidFill>
                      <a:srgbClr val="1C3780"/>
                    </a:solidFill>
                  </p:spPr>
                  <p:txBody>
                    <a:bodyPr wrap="square" lIns="0" tIns="0" rIns="0" bIns="0" rtlCol="0"/>
                    <a:lstStyle/>
                    <a:p>
                      <a:endParaRPr/>
                    </a:p>
                  </p:txBody>
                </p:sp>
                <p:sp>
                  <p:nvSpPr>
                    <p:cNvPr id="19" name="object 19"/>
                    <p:cNvSpPr/>
                    <p:nvPr/>
                  </p:nvSpPr>
                  <p:spPr>
                    <a:xfrm>
                      <a:off x="10182461" y="4195593"/>
                      <a:ext cx="134520" cy="133948"/>
                    </a:xfrm>
                    <a:prstGeom prst="rect">
                      <a:avLst/>
                    </a:prstGeom>
                    <a:blipFill>
                      <a:blip r:embed="rId7" cstate="print"/>
                      <a:stretch>
                        <a:fillRect/>
                      </a:stretch>
                    </a:blipFill>
                  </p:spPr>
                  <p:txBody>
                    <a:bodyPr wrap="square" lIns="0" tIns="0" rIns="0" bIns="0" rtlCol="0"/>
                    <a:lstStyle/>
                    <a:p>
                      <a:endParaRPr/>
                    </a:p>
                  </p:txBody>
                </p:sp>
                <p:sp>
                  <p:nvSpPr>
                    <p:cNvPr id="20" name="object 20"/>
                    <p:cNvSpPr/>
                    <p:nvPr/>
                  </p:nvSpPr>
                  <p:spPr>
                    <a:xfrm>
                      <a:off x="9763392" y="5547359"/>
                      <a:ext cx="339725" cy="426720"/>
                    </a:xfrm>
                    <a:custGeom>
                      <a:avLst/>
                      <a:gdLst/>
                      <a:ahLst/>
                      <a:cxnLst/>
                      <a:rect l="l" t="t" r="r" b="b"/>
                      <a:pathLst>
                        <a:path w="339725" h="426720">
                          <a:moveTo>
                            <a:pt x="156324" y="22974"/>
                          </a:moveTo>
                          <a:lnTo>
                            <a:pt x="154520" y="14046"/>
                          </a:lnTo>
                          <a:lnTo>
                            <a:pt x="149580" y="6743"/>
                          </a:lnTo>
                          <a:lnTo>
                            <a:pt x="142252" y="1816"/>
                          </a:lnTo>
                          <a:lnTo>
                            <a:pt x="133261" y="0"/>
                          </a:lnTo>
                          <a:lnTo>
                            <a:pt x="110197" y="0"/>
                          </a:lnTo>
                          <a:lnTo>
                            <a:pt x="110197" y="45948"/>
                          </a:lnTo>
                          <a:lnTo>
                            <a:pt x="110197" y="380492"/>
                          </a:lnTo>
                          <a:lnTo>
                            <a:pt x="46139" y="380492"/>
                          </a:lnTo>
                          <a:lnTo>
                            <a:pt x="46139" y="45948"/>
                          </a:lnTo>
                          <a:lnTo>
                            <a:pt x="110197" y="45948"/>
                          </a:lnTo>
                          <a:lnTo>
                            <a:pt x="110197" y="0"/>
                          </a:lnTo>
                          <a:lnTo>
                            <a:pt x="23075" y="0"/>
                          </a:lnTo>
                          <a:lnTo>
                            <a:pt x="14084" y="1816"/>
                          </a:lnTo>
                          <a:lnTo>
                            <a:pt x="6756" y="6743"/>
                          </a:lnTo>
                          <a:lnTo>
                            <a:pt x="1816" y="14046"/>
                          </a:lnTo>
                          <a:lnTo>
                            <a:pt x="0" y="22974"/>
                          </a:lnTo>
                          <a:lnTo>
                            <a:pt x="0" y="403466"/>
                          </a:lnTo>
                          <a:lnTo>
                            <a:pt x="1816" y="412419"/>
                          </a:lnTo>
                          <a:lnTo>
                            <a:pt x="6756" y="419722"/>
                          </a:lnTo>
                          <a:lnTo>
                            <a:pt x="14084" y="424637"/>
                          </a:lnTo>
                          <a:lnTo>
                            <a:pt x="23075" y="426440"/>
                          </a:lnTo>
                          <a:lnTo>
                            <a:pt x="133261" y="426440"/>
                          </a:lnTo>
                          <a:lnTo>
                            <a:pt x="142252" y="424637"/>
                          </a:lnTo>
                          <a:lnTo>
                            <a:pt x="149580" y="419722"/>
                          </a:lnTo>
                          <a:lnTo>
                            <a:pt x="154520" y="412419"/>
                          </a:lnTo>
                          <a:lnTo>
                            <a:pt x="156324" y="403466"/>
                          </a:lnTo>
                          <a:lnTo>
                            <a:pt x="156324" y="380492"/>
                          </a:lnTo>
                          <a:lnTo>
                            <a:pt x="156324" y="45948"/>
                          </a:lnTo>
                          <a:lnTo>
                            <a:pt x="156324" y="22974"/>
                          </a:lnTo>
                          <a:close/>
                        </a:path>
                        <a:path w="339725" h="426720">
                          <a:moveTo>
                            <a:pt x="339255" y="123723"/>
                          </a:moveTo>
                          <a:lnTo>
                            <a:pt x="337451" y="114795"/>
                          </a:lnTo>
                          <a:lnTo>
                            <a:pt x="332511" y="107492"/>
                          </a:lnTo>
                          <a:lnTo>
                            <a:pt x="325183" y="102565"/>
                          </a:lnTo>
                          <a:lnTo>
                            <a:pt x="316191" y="100749"/>
                          </a:lnTo>
                          <a:lnTo>
                            <a:pt x="293116" y="100749"/>
                          </a:lnTo>
                          <a:lnTo>
                            <a:pt x="293116" y="146697"/>
                          </a:lnTo>
                          <a:lnTo>
                            <a:pt x="293116" y="380492"/>
                          </a:lnTo>
                          <a:lnTo>
                            <a:pt x="229069" y="380492"/>
                          </a:lnTo>
                          <a:lnTo>
                            <a:pt x="229069" y="146697"/>
                          </a:lnTo>
                          <a:lnTo>
                            <a:pt x="293116" y="146697"/>
                          </a:lnTo>
                          <a:lnTo>
                            <a:pt x="293116" y="100749"/>
                          </a:lnTo>
                          <a:lnTo>
                            <a:pt x="205994" y="100749"/>
                          </a:lnTo>
                          <a:lnTo>
                            <a:pt x="197015" y="102565"/>
                          </a:lnTo>
                          <a:lnTo>
                            <a:pt x="189674" y="107492"/>
                          </a:lnTo>
                          <a:lnTo>
                            <a:pt x="184746" y="114795"/>
                          </a:lnTo>
                          <a:lnTo>
                            <a:pt x="182930" y="123723"/>
                          </a:lnTo>
                          <a:lnTo>
                            <a:pt x="182930" y="403466"/>
                          </a:lnTo>
                          <a:lnTo>
                            <a:pt x="184746" y="412419"/>
                          </a:lnTo>
                          <a:lnTo>
                            <a:pt x="189674" y="419722"/>
                          </a:lnTo>
                          <a:lnTo>
                            <a:pt x="197015" y="424637"/>
                          </a:lnTo>
                          <a:lnTo>
                            <a:pt x="205994" y="426440"/>
                          </a:lnTo>
                          <a:lnTo>
                            <a:pt x="316191" y="426440"/>
                          </a:lnTo>
                          <a:lnTo>
                            <a:pt x="325183" y="424637"/>
                          </a:lnTo>
                          <a:lnTo>
                            <a:pt x="332511" y="419722"/>
                          </a:lnTo>
                          <a:lnTo>
                            <a:pt x="337451" y="412419"/>
                          </a:lnTo>
                          <a:lnTo>
                            <a:pt x="339255" y="403466"/>
                          </a:lnTo>
                          <a:lnTo>
                            <a:pt x="339255" y="380492"/>
                          </a:lnTo>
                          <a:lnTo>
                            <a:pt x="339255" y="146697"/>
                          </a:lnTo>
                          <a:lnTo>
                            <a:pt x="339255" y="123723"/>
                          </a:lnTo>
                          <a:close/>
                        </a:path>
                      </a:pathLst>
                    </a:custGeom>
                    <a:solidFill>
                      <a:srgbClr val="21A1E2"/>
                    </a:solidFill>
                  </p:spPr>
                  <p:txBody>
                    <a:bodyPr wrap="square" lIns="0" tIns="0" rIns="0" bIns="0" rtlCol="0"/>
                    <a:lstStyle/>
                    <a:p>
                      <a:endParaRPr/>
                    </a:p>
                  </p:txBody>
                </p:sp>
                <p:sp>
                  <p:nvSpPr>
                    <p:cNvPr id="21" name="object 21"/>
                    <p:cNvSpPr/>
                    <p:nvPr/>
                  </p:nvSpPr>
                  <p:spPr>
                    <a:xfrm>
                      <a:off x="10129258" y="5743435"/>
                      <a:ext cx="156363" cy="230354"/>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6556261" y="1397799"/>
                      <a:ext cx="4200525" cy="5071110"/>
                    </a:xfrm>
                    <a:custGeom>
                      <a:avLst/>
                      <a:gdLst/>
                      <a:ahLst/>
                      <a:cxnLst/>
                      <a:rect l="l" t="t" r="r" b="b"/>
                      <a:pathLst>
                        <a:path w="4200525" h="5071110">
                          <a:moveTo>
                            <a:pt x="2826448" y="4257522"/>
                          </a:moveTo>
                          <a:lnTo>
                            <a:pt x="2821736" y="4240847"/>
                          </a:lnTo>
                          <a:lnTo>
                            <a:pt x="2815475" y="4234523"/>
                          </a:lnTo>
                          <a:lnTo>
                            <a:pt x="2603182" y="4164025"/>
                          </a:lnTo>
                          <a:lnTo>
                            <a:pt x="2592959" y="4162856"/>
                          </a:lnTo>
                          <a:lnTo>
                            <a:pt x="2583459" y="4165447"/>
                          </a:lnTo>
                          <a:lnTo>
                            <a:pt x="2575585" y="4171454"/>
                          </a:lnTo>
                          <a:lnTo>
                            <a:pt x="2570276" y="4180535"/>
                          </a:lnTo>
                          <a:lnTo>
                            <a:pt x="2569146" y="4190822"/>
                          </a:lnTo>
                          <a:lnTo>
                            <a:pt x="2571750" y="4200372"/>
                          </a:lnTo>
                          <a:lnTo>
                            <a:pt x="2577744" y="4208297"/>
                          </a:lnTo>
                          <a:lnTo>
                            <a:pt x="2586799" y="4213669"/>
                          </a:lnTo>
                          <a:lnTo>
                            <a:pt x="2710154" y="4254398"/>
                          </a:lnTo>
                          <a:lnTo>
                            <a:pt x="0" y="5020767"/>
                          </a:lnTo>
                          <a:lnTo>
                            <a:pt x="14147" y="5070780"/>
                          </a:lnTo>
                          <a:lnTo>
                            <a:pt x="2724302" y="4304411"/>
                          </a:lnTo>
                          <a:lnTo>
                            <a:pt x="2640546" y="4403712"/>
                          </a:lnTo>
                          <a:lnTo>
                            <a:pt x="2635542" y="4412678"/>
                          </a:lnTo>
                          <a:lnTo>
                            <a:pt x="2634589" y="4422610"/>
                          </a:lnTo>
                          <a:lnTo>
                            <a:pt x="2637434" y="4432312"/>
                          </a:lnTo>
                          <a:lnTo>
                            <a:pt x="2643809" y="4440593"/>
                          </a:lnTo>
                          <a:lnTo>
                            <a:pt x="2650909" y="4446689"/>
                          </a:lnTo>
                          <a:lnTo>
                            <a:pt x="2659303" y="4447908"/>
                          </a:lnTo>
                          <a:lnTo>
                            <a:pt x="2672562" y="4444162"/>
                          </a:lnTo>
                          <a:lnTo>
                            <a:pt x="2677058" y="4441088"/>
                          </a:lnTo>
                          <a:lnTo>
                            <a:pt x="2680487" y="4437418"/>
                          </a:lnTo>
                          <a:lnTo>
                            <a:pt x="2819222" y="4273067"/>
                          </a:lnTo>
                          <a:lnTo>
                            <a:pt x="2824429" y="4266196"/>
                          </a:lnTo>
                          <a:lnTo>
                            <a:pt x="2826448" y="4257522"/>
                          </a:lnTo>
                          <a:close/>
                        </a:path>
                        <a:path w="4200525" h="5071110">
                          <a:moveTo>
                            <a:pt x="2848737" y="3243719"/>
                          </a:moveTo>
                          <a:lnTo>
                            <a:pt x="2846743" y="3235033"/>
                          </a:lnTo>
                          <a:lnTo>
                            <a:pt x="2703309" y="3063392"/>
                          </a:lnTo>
                          <a:lnTo>
                            <a:pt x="2695219" y="3057017"/>
                          </a:lnTo>
                          <a:lnTo>
                            <a:pt x="2685783" y="3054210"/>
                          </a:lnTo>
                          <a:lnTo>
                            <a:pt x="2675928" y="3055188"/>
                          </a:lnTo>
                          <a:lnTo>
                            <a:pt x="2666631" y="3060115"/>
                          </a:lnTo>
                          <a:lnTo>
                            <a:pt x="2660256" y="3068256"/>
                          </a:lnTo>
                          <a:lnTo>
                            <a:pt x="2657449" y="3077756"/>
                          </a:lnTo>
                          <a:lnTo>
                            <a:pt x="2658376" y="3087649"/>
                          </a:lnTo>
                          <a:lnTo>
                            <a:pt x="2663253" y="3096984"/>
                          </a:lnTo>
                          <a:lnTo>
                            <a:pt x="2746718" y="3196526"/>
                          </a:lnTo>
                          <a:lnTo>
                            <a:pt x="38836" y="2422182"/>
                          </a:lnTo>
                          <a:lnTo>
                            <a:pt x="24549" y="2472156"/>
                          </a:lnTo>
                          <a:lnTo>
                            <a:pt x="2732430" y="3246501"/>
                          </a:lnTo>
                          <a:lnTo>
                            <a:pt x="2608961" y="3286861"/>
                          </a:lnTo>
                          <a:lnTo>
                            <a:pt x="2599982" y="3291852"/>
                          </a:lnTo>
                          <a:lnTo>
                            <a:pt x="2593949" y="3299803"/>
                          </a:lnTo>
                          <a:lnTo>
                            <a:pt x="2591257" y="3309543"/>
                          </a:lnTo>
                          <a:lnTo>
                            <a:pt x="2592336" y="3319945"/>
                          </a:lnTo>
                          <a:lnTo>
                            <a:pt x="2595156" y="3328860"/>
                          </a:lnTo>
                          <a:lnTo>
                            <a:pt x="2601658" y="3334321"/>
                          </a:lnTo>
                          <a:lnTo>
                            <a:pt x="2614892" y="3338106"/>
                          </a:lnTo>
                          <a:lnTo>
                            <a:pt x="2620340" y="3337864"/>
                          </a:lnTo>
                          <a:lnTo>
                            <a:pt x="2625191" y="3336556"/>
                          </a:lnTo>
                          <a:lnTo>
                            <a:pt x="2829636" y="3269792"/>
                          </a:lnTo>
                          <a:lnTo>
                            <a:pt x="2837688" y="3266681"/>
                          </a:lnTo>
                          <a:lnTo>
                            <a:pt x="2843974" y="3260369"/>
                          </a:lnTo>
                          <a:lnTo>
                            <a:pt x="2848737" y="3243719"/>
                          </a:lnTo>
                          <a:close/>
                        </a:path>
                        <a:path w="4200525" h="5071110">
                          <a:moveTo>
                            <a:pt x="3238449" y="2696108"/>
                          </a:moveTo>
                          <a:lnTo>
                            <a:pt x="3178568" y="2480513"/>
                          </a:lnTo>
                          <a:lnTo>
                            <a:pt x="3173844" y="2471369"/>
                          </a:lnTo>
                          <a:lnTo>
                            <a:pt x="3166389" y="2464917"/>
                          </a:lnTo>
                          <a:lnTo>
                            <a:pt x="3157016" y="2461730"/>
                          </a:lnTo>
                          <a:lnTo>
                            <a:pt x="3146514" y="2462377"/>
                          </a:lnTo>
                          <a:lnTo>
                            <a:pt x="3137344" y="2467165"/>
                          </a:lnTo>
                          <a:lnTo>
                            <a:pt x="3130854" y="2474658"/>
                          </a:lnTo>
                          <a:lnTo>
                            <a:pt x="3127629" y="2484056"/>
                          </a:lnTo>
                          <a:lnTo>
                            <a:pt x="3128213" y="2494572"/>
                          </a:lnTo>
                          <a:lnTo>
                            <a:pt x="3163201" y="2619718"/>
                          </a:lnTo>
                          <a:lnTo>
                            <a:pt x="77635" y="0"/>
                          </a:lnTo>
                          <a:lnTo>
                            <a:pt x="44005" y="39624"/>
                          </a:lnTo>
                          <a:lnTo>
                            <a:pt x="3129559" y="2659342"/>
                          </a:lnTo>
                          <a:lnTo>
                            <a:pt x="3000400" y="2645118"/>
                          </a:lnTo>
                          <a:lnTo>
                            <a:pt x="2970492" y="2677680"/>
                          </a:lnTo>
                          <a:lnTo>
                            <a:pt x="2974162" y="2685338"/>
                          </a:lnTo>
                          <a:lnTo>
                            <a:pt x="3208528" y="2720695"/>
                          </a:lnTo>
                          <a:lnTo>
                            <a:pt x="3217138" y="2721203"/>
                          </a:lnTo>
                          <a:lnTo>
                            <a:pt x="3225469" y="2718041"/>
                          </a:lnTo>
                          <a:lnTo>
                            <a:pt x="3236684" y="2704833"/>
                          </a:lnTo>
                          <a:lnTo>
                            <a:pt x="3238449" y="2696108"/>
                          </a:lnTo>
                          <a:close/>
                        </a:path>
                        <a:path w="4200525" h="5071110">
                          <a:moveTo>
                            <a:pt x="4199991" y="4371772"/>
                          </a:moveTo>
                          <a:lnTo>
                            <a:pt x="4194416" y="4323689"/>
                          </a:lnTo>
                          <a:lnTo>
                            <a:pt x="4178554" y="4279531"/>
                          </a:lnTo>
                          <a:lnTo>
                            <a:pt x="4153649" y="4240542"/>
                          </a:lnTo>
                          <a:lnTo>
                            <a:pt x="4152455" y="4239361"/>
                          </a:lnTo>
                          <a:lnTo>
                            <a:pt x="4152455" y="4392053"/>
                          </a:lnTo>
                          <a:lnTo>
                            <a:pt x="4141393" y="4434027"/>
                          </a:lnTo>
                          <a:lnTo>
                            <a:pt x="4120223" y="4470793"/>
                          </a:lnTo>
                          <a:lnTo>
                            <a:pt x="4090543" y="4500791"/>
                          </a:lnTo>
                          <a:lnTo>
                            <a:pt x="4053967" y="4522432"/>
                          </a:lnTo>
                          <a:lnTo>
                            <a:pt x="4012095" y="4534116"/>
                          </a:lnTo>
                          <a:lnTo>
                            <a:pt x="4012095" y="4392053"/>
                          </a:lnTo>
                          <a:lnTo>
                            <a:pt x="4152455" y="4392053"/>
                          </a:lnTo>
                          <a:lnTo>
                            <a:pt x="4152455" y="4239361"/>
                          </a:lnTo>
                          <a:lnTo>
                            <a:pt x="4151630" y="4238536"/>
                          </a:lnTo>
                          <a:lnTo>
                            <a:pt x="4151630" y="4346105"/>
                          </a:lnTo>
                          <a:lnTo>
                            <a:pt x="4012095" y="4346105"/>
                          </a:lnTo>
                          <a:lnTo>
                            <a:pt x="4012095" y="4209465"/>
                          </a:lnTo>
                          <a:lnTo>
                            <a:pt x="4062463" y="4225099"/>
                          </a:lnTo>
                          <a:lnTo>
                            <a:pt x="4104449" y="4254982"/>
                          </a:lnTo>
                          <a:lnTo>
                            <a:pt x="4135132" y="4296283"/>
                          </a:lnTo>
                          <a:lnTo>
                            <a:pt x="4151630" y="4346105"/>
                          </a:lnTo>
                          <a:lnTo>
                            <a:pt x="4151630" y="4238536"/>
                          </a:lnTo>
                          <a:lnTo>
                            <a:pt x="4122470" y="4209465"/>
                          </a:lnTo>
                          <a:lnTo>
                            <a:pt x="4120997" y="4207992"/>
                          </a:lnTo>
                          <a:lnTo>
                            <a:pt x="4081856" y="4183176"/>
                          </a:lnTo>
                          <a:lnTo>
                            <a:pt x="4037520" y="4167327"/>
                          </a:lnTo>
                          <a:lnTo>
                            <a:pt x="3989171" y="4161726"/>
                          </a:lnTo>
                          <a:lnTo>
                            <a:pt x="3988917" y="4161701"/>
                          </a:lnTo>
                          <a:lnTo>
                            <a:pt x="3965956" y="4164380"/>
                          </a:lnTo>
                          <a:lnTo>
                            <a:pt x="3965956" y="4209465"/>
                          </a:lnTo>
                          <a:lnTo>
                            <a:pt x="3965956" y="4346105"/>
                          </a:lnTo>
                          <a:lnTo>
                            <a:pt x="3965956" y="4392053"/>
                          </a:lnTo>
                          <a:lnTo>
                            <a:pt x="3965956" y="4534116"/>
                          </a:lnTo>
                          <a:lnTo>
                            <a:pt x="3924084" y="4522432"/>
                          </a:lnTo>
                          <a:lnTo>
                            <a:pt x="3887508" y="4500791"/>
                          </a:lnTo>
                          <a:lnTo>
                            <a:pt x="3857828" y="4470793"/>
                          </a:lnTo>
                          <a:lnTo>
                            <a:pt x="3836657" y="4434027"/>
                          </a:lnTo>
                          <a:lnTo>
                            <a:pt x="3825595" y="4392053"/>
                          </a:lnTo>
                          <a:lnTo>
                            <a:pt x="3965956" y="4392053"/>
                          </a:lnTo>
                          <a:lnTo>
                            <a:pt x="3965956" y="4346105"/>
                          </a:lnTo>
                          <a:lnTo>
                            <a:pt x="3826421" y="4346105"/>
                          </a:lnTo>
                          <a:lnTo>
                            <a:pt x="3842918" y="4296283"/>
                          </a:lnTo>
                          <a:lnTo>
                            <a:pt x="3873589" y="4254982"/>
                          </a:lnTo>
                          <a:lnTo>
                            <a:pt x="3915562" y="4225099"/>
                          </a:lnTo>
                          <a:lnTo>
                            <a:pt x="3965956" y="4209465"/>
                          </a:lnTo>
                          <a:lnTo>
                            <a:pt x="3965956" y="4164380"/>
                          </a:lnTo>
                          <a:lnTo>
                            <a:pt x="3896182" y="4183176"/>
                          </a:lnTo>
                          <a:lnTo>
                            <a:pt x="3857053" y="4207992"/>
                          </a:lnTo>
                          <a:lnTo>
                            <a:pt x="3824401" y="4240542"/>
                          </a:lnTo>
                          <a:lnTo>
                            <a:pt x="3799497" y="4279531"/>
                          </a:lnTo>
                          <a:lnTo>
                            <a:pt x="3783622" y="4323689"/>
                          </a:lnTo>
                          <a:lnTo>
                            <a:pt x="3778046" y="4371772"/>
                          </a:lnTo>
                          <a:lnTo>
                            <a:pt x="3783634" y="4419892"/>
                          </a:lnTo>
                          <a:lnTo>
                            <a:pt x="3799535" y="4464088"/>
                          </a:lnTo>
                          <a:lnTo>
                            <a:pt x="3824465" y="4503090"/>
                          </a:lnTo>
                          <a:lnTo>
                            <a:pt x="3857155" y="4535640"/>
                          </a:lnTo>
                          <a:lnTo>
                            <a:pt x="3896334" y="4560468"/>
                          </a:lnTo>
                          <a:lnTo>
                            <a:pt x="3940708" y="4576292"/>
                          </a:lnTo>
                          <a:lnTo>
                            <a:pt x="3989019" y="4581842"/>
                          </a:lnTo>
                          <a:lnTo>
                            <a:pt x="4037330" y="4576292"/>
                          </a:lnTo>
                          <a:lnTo>
                            <a:pt x="4081716" y="4560468"/>
                          </a:lnTo>
                          <a:lnTo>
                            <a:pt x="4120896" y="4535640"/>
                          </a:lnTo>
                          <a:lnTo>
                            <a:pt x="4153585" y="4503090"/>
                          </a:lnTo>
                          <a:lnTo>
                            <a:pt x="4178516" y="4464088"/>
                          </a:lnTo>
                          <a:lnTo>
                            <a:pt x="4194416" y="4419892"/>
                          </a:lnTo>
                          <a:lnTo>
                            <a:pt x="4197642" y="4392053"/>
                          </a:lnTo>
                          <a:lnTo>
                            <a:pt x="4199991" y="4371772"/>
                          </a:lnTo>
                          <a:close/>
                        </a:path>
                      </a:pathLst>
                    </a:custGeom>
                    <a:solidFill>
                      <a:srgbClr val="21A1E2"/>
                    </a:solidFill>
                  </p:spPr>
                  <p:txBody>
                    <a:bodyPr wrap="square" lIns="0" tIns="0" rIns="0" bIns="0" rtlCol="0"/>
                    <a:lstStyle/>
                    <a:p>
                      <a:endParaRPr/>
                    </a:p>
                  </p:txBody>
                </p:sp>
              </p:grpSp>
              <p:sp>
                <p:nvSpPr>
                  <p:cNvPr id="23" name="object 23"/>
                  <p:cNvSpPr txBox="1"/>
                  <p:nvPr/>
                </p:nvSpPr>
                <p:spPr>
                  <a:xfrm rot="19385169">
                    <a:off x="1440416" y="1811296"/>
                    <a:ext cx="2761762" cy="727906"/>
                  </a:xfrm>
                  <a:prstGeom prst="rect">
                    <a:avLst/>
                  </a:prstGeom>
                </p:spPr>
                <p:txBody>
                  <a:bodyPr vert="horz" wrap="square" lIns="0" tIns="14604" rIns="0" bIns="0" rtlCol="0">
                    <a:spAutoFit/>
                  </a:bodyPr>
                  <a:lstStyle/>
                  <a:p>
                    <a:pPr marL="12700">
                      <a:lnSpc>
                        <a:spcPct val="100000"/>
                      </a:lnSpc>
                      <a:spcBef>
                        <a:spcPts val="115"/>
                      </a:spcBef>
                    </a:pPr>
                    <a:r>
                      <a:rPr spc="170" dirty="0">
                        <a:solidFill>
                          <a:srgbClr val="FFFFFF"/>
                        </a:solidFill>
                        <a:latin typeface="Tahoma" panose="020B0604030504040204"/>
                        <a:cs typeface="Tahoma" panose="020B0604030504040204"/>
                      </a:rPr>
                      <a:t>B</a:t>
                    </a:r>
                    <a:r>
                      <a:rPr spc="120" dirty="0">
                        <a:solidFill>
                          <a:srgbClr val="FFFFFF"/>
                        </a:solidFill>
                        <a:latin typeface="Tahoma" panose="020B0604030504040204"/>
                        <a:cs typeface="Tahoma" panose="020B0604030504040204"/>
                      </a:rPr>
                      <a:t>oo</a:t>
                    </a:r>
                    <a:r>
                      <a:rPr sz="1600" spc="100" dirty="0">
                        <a:solidFill>
                          <a:srgbClr val="FFFFFF"/>
                        </a:solidFill>
                        <a:latin typeface="Tahoma" panose="020B0604030504040204"/>
                        <a:cs typeface="Tahoma" panose="020B0604030504040204"/>
                      </a:rPr>
                      <a:t>t</a:t>
                    </a:r>
                    <a:r>
                      <a:rPr sz="1600" spc="95" dirty="0">
                        <a:solidFill>
                          <a:srgbClr val="FFFFFF"/>
                        </a:solidFill>
                        <a:latin typeface="Tahoma" panose="020B0604030504040204"/>
                        <a:cs typeface="Tahoma" panose="020B0604030504040204"/>
                      </a:rPr>
                      <a:t>s</a:t>
                    </a:r>
                    <a:r>
                      <a:rPr sz="1600" spc="100" dirty="0">
                        <a:solidFill>
                          <a:srgbClr val="FFFFFF"/>
                        </a:solidFill>
                        <a:latin typeface="Tahoma" panose="020B0604030504040204"/>
                        <a:cs typeface="Tahoma" panose="020B0604030504040204"/>
                      </a:rPr>
                      <a:t>t</a:t>
                    </a:r>
                    <a:r>
                      <a:rPr sz="1600" spc="200" dirty="0">
                        <a:solidFill>
                          <a:srgbClr val="FFFFFF"/>
                        </a:solidFill>
                        <a:latin typeface="Tahoma" panose="020B0604030504040204"/>
                        <a:cs typeface="Tahoma" panose="020B0604030504040204"/>
                      </a:rPr>
                      <a:t>r</a:t>
                    </a:r>
                    <a:r>
                      <a:rPr spc="40" dirty="0">
                        <a:solidFill>
                          <a:srgbClr val="FFFFFF"/>
                        </a:solidFill>
                        <a:latin typeface="Tahoma" panose="020B0604030504040204"/>
                        <a:cs typeface="Tahoma" panose="020B0604030504040204"/>
                      </a:rPr>
                      <a:t>a</a:t>
                    </a:r>
                    <a:r>
                      <a:rPr spc="114" dirty="0">
                        <a:solidFill>
                          <a:srgbClr val="FFFFFF"/>
                        </a:solidFill>
                        <a:latin typeface="Tahoma" panose="020B0604030504040204"/>
                        <a:cs typeface="Tahoma" panose="020B0604030504040204"/>
                      </a:rPr>
                      <a:t>p</a:t>
                    </a:r>
                    <a:endParaRPr dirty="0">
                      <a:latin typeface="Tahoma" panose="020B0604030504040204"/>
                      <a:cs typeface="Tahoma" panose="020B0604030504040204"/>
                    </a:endParaRPr>
                  </a:p>
                </p:txBody>
              </p:sp>
              <p:sp>
                <p:nvSpPr>
                  <p:cNvPr id="24" name="object 24"/>
                  <p:cNvSpPr txBox="1"/>
                  <p:nvPr/>
                </p:nvSpPr>
                <p:spPr>
                  <a:xfrm rot="2280249">
                    <a:off x="6927111" y="1896010"/>
                    <a:ext cx="2829157" cy="651114"/>
                  </a:xfrm>
                  <a:prstGeom prst="rect">
                    <a:avLst/>
                  </a:prstGeom>
                </p:spPr>
                <p:txBody>
                  <a:bodyPr vert="horz" wrap="square" lIns="0" tIns="14604" rIns="0" bIns="0" rtlCol="0">
                    <a:spAutoFit/>
                  </a:bodyPr>
                  <a:lstStyle/>
                  <a:p>
                    <a:pPr marL="12700">
                      <a:lnSpc>
                        <a:spcPct val="100000"/>
                      </a:lnSpc>
                      <a:spcBef>
                        <a:spcPts val="115"/>
                      </a:spcBef>
                    </a:pPr>
                    <a:r>
                      <a:rPr sz="1600" spc="75" dirty="0">
                        <a:solidFill>
                          <a:srgbClr val="FFFFFF"/>
                        </a:solidFill>
                        <a:latin typeface="Tahoma" panose="020B0604030504040204"/>
                        <a:cs typeface="Tahoma" panose="020B0604030504040204"/>
                      </a:rPr>
                      <a:t>Agg</a:t>
                    </a:r>
                    <a:r>
                      <a:rPr sz="1400" spc="75" dirty="0">
                        <a:solidFill>
                          <a:srgbClr val="FFFFFF"/>
                        </a:solidFill>
                        <a:latin typeface="Tahoma" panose="020B0604030504040204"/>
                        <a:cs typeface="Tahoma" panose="020B0604030504040204"/>
                      </a:rPr>
                      <a:t>r</a:t>
                    </a:r>
                    <a:r>
                      <a:rPr sz="1600" spc="75" dirty="0">
                        <a:solidFill>
                          <a:srgbClr val="FFFFFF"/>
                        </a:solidFill>
                        <a:latin typeface="Tahoma" panose="020B0604030504040204"/>
                        <a:cs typeface="Tahoma" panose="020B0604030504040204"/>
                      </a:rPr>
                      <a:t>ega</a:t>
                    </a:r>
                    <a:r>
                      <a:rPr sz="1400" spc="75" dirty="0">
                        <a:solidFill>
                          <a:srgbClr val="FFFFFF"/>
                        </a:solidFill>
                        <a:latin typeface="Tahoma" panose="020B0604030504040204"/>
                        <a:cs typeface="Tahoma" panose="020B0604030504040204"/>
                      </a:rPr>
                      <a:t>t</a:t>
                    </a:r>
                    <a:r>
                      <a:rPr sz="1600" spc="75" dirty="0">
                        <a:solidFill>
                          <a:srgbClr val="FFFFFF"/>
                        </a:solidFill>
                        <a:latin typeface="Tahoma" panose="020B0604030504040204"/>
                        <a:cs typeface="Tahoma" panose="020B0604030504040204"/>
                      </a:rPr>
                      <a:t>ion</a:t>
                    </a:r>
                    <a:endParaRPr sz="1600" dirty="0">
                      <a:latin typeface="Tahoma" panose="020B0604030504040204"/>
                      <a:cs typeface="Tahoma" panose="020B0604030504040204"/>
                    </a:endParaRPr>
                  </a:p>
                </p:txBody>
              </p:sp>
            </p:grpSp>
          </p:grpSp>
        </p:grpSp>
        <p:sp>
          <p:nvSpPr>
            <p:cNvPr id="25" name="object 25"/>
            <p:cNvSpPr/>
            <p:nvPr/>
          </p:nvSpPr>
          <p:spPr>
            <a:xfrm>
              <a:off x="6039739" y="2858084"/>
              <a:ext cx="47625" cy="1066800"/>
            </a:xfrm>
            <a:custGeom>
              <a:avLst/>
              <a:gdLst/>
              <a:ahLst/>
              <a:cxnLst/>
              <a:rect l="l" t="t" r="r" b="b"/>
              <a:pathLst>
                <a:path w="47625" h="1066800">
                  <a:moveTo>
                    <a:pt x="47624" y="1066799"/>
                  </a:moveTo>
                  <a:lnTo>
                    <a:pt x="0" y="1066799"/>
                  </a:lnTo>
                  <a:lnTo>
                    <a:pt x="0" y="0"/>
                  </a:lnTo>
                  <a:lnTo>
                    <a:pt x="47624" y="0"/>
                  </a:lnTo>
                  <a:lnTo>
                    <a:pt x="47624" y="1066799"/>
                  </a:lnTo>
                  <a:close/>
                </a:path>
              </a:pathLst>
            </a:custGeom>
            <a:solidFill>
              <a:srgbClr val="FFFFFF"/>
            </a:solidFill>
          </p:spPr>
          <p:txBody>
            <a:bodyPr wrap="square" lIns="0" tIns="0" rIns="0" bIns="0" rtlCol="0"/>
            <a:lstStyle/>
            <a:p>
              <a:endParaRPr/>
            </a:p>
          </p:txBody>
        </p:sp>
      </p:grpSp>
      <p:sp>
        <p:nvSpPr>
          <p:cNvPr id="26" name="object 6"/>
          <p:cNvSpPr txBox="1">
            <a:spLocks noGrp="1"/>
          </p:cNvSpPr>
          <p:nvPr>
            <p:ph type="title"/>
          </p:nvPr>
        </p:nvSpPr>
        <p:spPr>
          <a:xfrm>
            <a:off x="5858406" y="-77336"/>
            <a:ext cx="5030159" cy="847668"/>
          </a:xfrm>
          <a:prstGeom prst="rect">
            <a:avLst/>
          </a:prstGeom>
        </p:spPr>
        <p:txBody>
          <a:bodyPr vert="horz" wrap="square" lIns="0" tIns="16510" rIns="0" bIns="0" rtlCol="0">
            <a:spAutoFit/>
          </a:bodyPr>
          <a:lstStyle/>
          <a:p>
            <a:pPr marL="12700">
              <a:lnSpc>
                <a:spcPct val="100000"/>
              </a:lnSpc>
              <a:spcBef>
                <a:spcPts val="130"/>
              </a:spcBef>
            </a:pPr>
            <a:r>
              <a:rPr lang="en-IN" spc="135" dirty="0">
                <a:solidFill>
                  <a:srgbClr val="FFC000"/>
                </a:solidFill>
              </a:rPr>
              <a:t>Random</a:t>
            </a:r>
            <a:r>
              <a:rPr lang="en-IN" spc="135" dirty="0">
                <a:solidFill>
                  <a:srgbClr val="92D050"/>
                </a:solidFill>
              </a:rPr>
              <a:t> Forest</a:t>
            </a:r>
            <a:endParaRPr sz="3150" dirty="0">
              <a:solidFill>
                <a:srgbClr val="92D050"/>
              </a:solidFill>
            </a:endParaRPr>
          </a:p>
        </p:txBody>
      </p:sp>
      <p:pic>
        <p:nvPicPr>
          <p:cNvPr id="30" name="Picture 29"/>
          <p:cNvPicPr>
            <a:picLocks noChangeAspect="1"/>
          </p:cNvPicPr>
          <p:nvPr/>
        </p:nvPicPr>
        <p:blipFill rotWithShape="1">
          <a:blip r:embed="rId9"/>
          <a:srcRect l="3184" t="8201"/>
          <a:stretch>
            <a:fillRect/>
          </a:stretch>
        </p:blipFill>
        <p:spPr>
          <a:xfrm>
            <a:off x="289303" y="6112090"/>
            <a:ext cx="5875393" cy="2833007"/>
          </a:xfrm>
          <a:prstGeom prst="rect">
            <a:avLst/>
          </a:prstGeom>
        </p:spPr>
      </p:pic>
      <p:pic>
        <p:nvPicPr>
          <p:cNvPr id="32" name="Picture 31"/>
          <p:cNvPicPr>
            <a:picLocks noChangeAspect="1"/>
          </p:cNvPicPr>
          <p:nvPr/>
        </p:nvPicPr>
        <p:blipFill>
          <a:blip r:embed="rId10"/>
          <a:stretch>
            <a:fillRect/>
          </a:stretch>
        </p:blipFill>
        <p:spPr>
          <a:xfrm>
            <a:off x="4612161" y="-20493"/>
            <a:ext cx="1212826" cy="832770"/>
          </a:xfrm>
          <a:prstGeom prst="rect">
            <a:avLst/>
          </a:prstGeom>
        </p:spPr>
      </p:pic>
      <p:sp>
        <p:nvSpPr>
          <p:cNvPr id="33" name="TextBox 32"/>
          <p:cNvSpPr txBox="1"/>
          <p:nvPr/>
        </p:nvSpPr>
        <p:spPr>
          <a:xfrm>
            <a:off x="6797801" y="3080949"/>
            <a:ext cx="11033782" cy="2554545"/>
          </a:xfrm>
          <a:prstGeom prst="rect">
            <a:avLst/>
          </a:prstGeom>
          <a:noFill/>
        </p:spPr>
        <p:txBody>
          <a:bodyPr wrap="square" rtlCol="0">
            <a:spAutoFit/>
          </a:bodyPr>
          <a:lstStyle/>
          <a:p>
            <a:r>
              <a:rPr lang="en-US" sz="2000" dirty="0">
                <a:solidFill>
                  <a:schemeClr val="accent2">
                    <a:lumMod val="20000"/>
                    <a:lumOff val="80000"/>
                  </a:schemeClr>
                </a:solidFill>
                <a:latin typeface="medium-content-serif-font"/>
              </a:rPr>
              <a:t>What do we need in order for our random forest to make accurate class predictions?</a:t>
            </a:r>
          </a:p>
          <a:p>
            <a:endParaRPr lang="en-US" sz="2000" dirty="0">
              <a:solidFill>
                <a:schemeClr val="bg1"/>
              </a:solidFill>
              <a:latin typeface="medium-content-serif-font"/>
            </a:endParaRPr>
          </a:p>
          <a:p>
            <a:pPr marL="342900" indent="-342900">
              <a:buFont typeface="Arial" panose="020B0604020202020204" pitchFamily="34" charset="0"/>
              <a:buChar char="•"/>
            </a:pPr>
            <a:r>
              <a:rPr lang="en-US" sz="2000" b="1" dirty="0">
                <a:solidFill>
                  <a:schemeClr val="bg1"/>
                </a:solidFill>
                <a:latin typeface="medium-content-serif-font"/>
              </a:rPr>
              <a:t>We need </a:t>
            </a:r>
            <a:r>
              <a:rPr lang="en-US" sz="2000" b="1" dirty="0">
                <a:solidFill>
                  <a:srgbClr val="FFFF00"/>
                </a:solidFill>
                <a:latin typeface="medium-content-serif-font"/>
              </a:rPr>
              <a:t>features</a:t>
            </a:r>
            <a:r>
              <a:rPr lang="en-US" sz="2000" b="1" dirty="0">
                <a:solidFill>
                  <a:schemeClr val="bg1"/>
                </a:solidFill>
                <a:latin typeface="medium-content-serif-font"/>
              </a:rPr>
              <a:t> that have at least some </a:t>
            </a:r>
            <a:r>
              <a:rPr lang="en-US" sz="2000" b="1" dirty="0">
                <a:solidFill>
                  <a:srgbClr val="FFFF00"/>
                </a:solidFill>
                <a:latin typeface="medium-content-serif-font"/>
              </a:rPr>
              <a:t>predictive power</a:t>
            </a:r>
            <a:r>
              <a:rPr lang="en-US" sz="2000" b="1" dirty="0">
                <a:solidFill>
                  <a:schemeClr val="bg1"/>
                </a:solidFill>
                <a:latin typeface="medium-content-serif-font"/>
              </a:rPr>
              <a:t>.</a:t>
            </a:r>
            <a:r>
              <a:rPr lang="en-US" sz="2000" dirty="0">
                <a:solidFill>
                  <a:schemeClr val="bg1"/>
                </a:solidFill>
                <a:latin typeface="medium-content-serif-font"/>
              </a:rPr>
              <a:t> After all, if we put garbage in then we will get garbage out.</a:t>
            </a:r>
          </a:p>
          <a:p>
            <a:endParaRPr lang="en-US" sz="2000" dirty="0">
              <a:solidFill>
                <a:schemeClr val="bg1"/>
              </a:solidFill>
              <a:latin typeface="medium-content-serif-font"/>
            </a:endParaRPr>
          </a:p>
          <a:p>
            <a:pPr marL="342900" indent="-342900">
              <a:buFont typeface="Arial" panose="020B0604020202020204" pitchFamily="34" charset="0"/>
              <a:buChar char="•"/>
            </a:pPr>
            <a:r>
              <a:rPr lang="en-US" sz="2000" b="1" dirty="0">
                <a:solidFill>
                  <a:schemeClr val="bg1"/>
                </a:solidFill>
                <a:latin typeface="medium-content-serif-font"/>
              </a:rPr>
              <a:t>The </a:t>
            </a:r>
            <a:r>
              <a:rPr lang="en-US" sz="2000" b="1" dirty="0">
                <a:solidFill>
                  <a:srgbClr val="FFC000"/>
                </a:solidFill>
                <a:latin typeface="medium-content-serif-font"/>
              </a:rPr>
              <a:t>trees</a:t>
            </a:r>
            <a:r>
              <a:rPr lang="en-US" sz="2000" b="1" dirty="0">
                <a:solidFill>
                  <a:schemeClr val="bg1"/>
                </a:solidFill>
                <a:latin typeface="medium-content-serif-font"/>
              </a:rPr>
              <a:t> of the forest and more importantly their </a:t>
            </a:r>
            <a:r>
              <a:rPr lang="en-US" sz="2000" b="1" dirty="0">
                <a:solidFill>
                  <a:srgbClr val="FFC000"/>
                </a:solidFill>
                <a:latin typeface="medium-content-serif-font"/>
              </a:rPr>
              <a:t>predictions</a:t>
            </a:r>
            <a:r>
              <a:rPr lang="en-US" sz="2000" b="1" dirty="0">
                <a:solidFill>
                  <a:schemeClr val="bg1"/>
                </a:solidFill>
                <a:latin typeface="medium-content-serif-font"/>
              </a:rPr>
              <a:t> need to be </a:t>
            </a:r>
            <a:r>
              <a:rPr lang="en-US" sz="2000" b="1" dirty="0">
                <a:solidFill>
                  <a:srgbClr val="FFC000"/>
                </a:solidFill>
                <a:latin typeface="medium-content-serif-font"/>
              </a:rPr>
              <a:t>uncorrelated</a:t>
            </a:r>
            <a:r>
              <a:rPr lang="en-US" sz="2000" dirty="0">
                <a:solidFill>
                  <a:schemeClr val="bg1"/>
                </a:solidFill>
                <a:latin typeface="medium-content-serif-font"/>
              </a:rPr>
              <a:t> (or at least have low correlations with each other).</a:t>
            </a:r>
          </a:p>
          <a:p>
            <a:endParaRPr lang="en-GB" sz="2000" dirty="0">
              <a:latin typeface="medium-content-serif-font"/>
            </a:endParaRPr>
          </a:p>
        </p:txBody>
      </p:sp>
      <p:sp>
        <p:nvSpPr>
          <p:cNvPr id="35" name="TextBox 34"/>
          <p:cNvSpPr txBox="1"/>
          <p:nvPr/>
        </p:nvSpPr>
        <p:spPr>
          <a:xfrm>
            <a:off x="6324600" y="5635494"/>
            <a:ext cx="6705600" cy="4476610"/>
          </a:xfrm>
          <a:prstGeom prst="rect">
            <a:avLst/>
          </a:prstGeom>
          <a:noFill/>
        </p:spPr>
        <p:txBody>
          <a:bodyPr wrap="square" rtlCol="0">
            <a:spAutoFit/>
          </a:bodyPr>
          <a:lstStyle/>
          <a:p>
            <a:pPr algn="l">
              <a:lnSpc>
                <a:spcPct val="150000"/>
              </a:lnSpc>
            </a:pPr>
            <a:r>
              <a:rPr lang="en-US" sz="3200" dirty="0">
                <a:solidFill>
                  <a:srgbClr val="92D050"/>
                </a:solidFill>
                <a:latin typeface="medium-content-serif-font"/>
              </a:rPr>
              <a:t>Advantages :</a:t>
            </a:r>
            <a:endParaRPr lang="en-US" sz="2000" dirty="0">
              <a:solidFill>
                <a:srgbClr val="92D050"/>
              </a:solidFill>
              <a:latin typeface="medium-content-serif-font"/>
            </a:endParaRP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Can handle high dimensionality.</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Judge importance of features also, interaction.</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Not easy to overfit</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Faster training speed, easy to make parallel method.</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Simple to implement</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For unbalanced data set it balances the error.</a:t>
            </a:r>
          </a:p>
          <a:p>
            <a:pPr marL="457200" indent="-457200" algn="l">
              <a:lnSpc>
                <a:spcPct val="150000"/>
              </a:lnSpc>
              <a:buFont typeface="Arial" panose="020B0604020202020204" pitchFamily="34" charset="0"/>
              <a:buChar char="•"/>
            </a:pPr>
            <a:r>
              <a:rPr lang="en-US" sz="2000" dirty="0">
                <a:solidFill>
                  <a:schemeClr val="bg1"/>
                </a:solidFill>
                <a:latin typeface="medium-content-serif-font"/>
              </a:rPr>
              <a:t>If large part of the features are lost, accuracy still can be maintained.</a:t>
            </a:r>
          </a:p>
        </p:txBody>
      </p:sp>
      <p:sp>
        <p:nvSpPr>
          <p:cNvPr id="36" name="TextBox 35"/>
          <p:cNvSpPr txBox="1"/>
          <p:nvPr/>
        </p:nvSpPr>
        <p:spPr>
          <a:xfrm>
            <a:off x="13170463" y="5912754"/>
            <a:ext cx="5257800" cy="4031873"/>
          </a:xfrm>
          <a:prstGeom prst="rect">
            <a:avLst/>
          </a:prstGeom>
          <a:noFill/>
        </p:spPr>
        <p:txBody>
          <a:bodyPr wrap="square" rtlCol="0">
            <a:spAutoFit/>
          </a:bodyPr>
          <a:lstStyle/>
          <a:p>
            <a:pPr algn="l"/>
            <a:r>
              <a:rPr lang="en-US" sz="2800" dirty="0">
                <a:solidFill>
                  <a:srgbClr val="FF0000"/>
                </a:solidFill>
                <a:latin typeface="medium-content-serif-font"/>
              </a:rPr>
              <a:t>Disadvantages:</a:t>
            </a:r>
          </a:p>
          <a:p>
            <a:pPr algn="l"/>
            <a:endParaRPr lang="en-US" sz="2800" dirty="0">
              <a:solidFill>
                <a:srgbClr val="FF0000"/>
              </a:solidFill>
              <a:latin typeface="medium-content-serif-font"/>
            </a:endParaRPr>
          </a:p>
          <a:p>
            <a:pPr marL="342900" indent="-342900">
              <a:buFont typeface="Arial" panose="020B0604020202020204" pitchFamily="34" charset="0"/>
              <a:buChar char="•"/>
            </a:pPr>
            <a:r>
              <a:rPr lang="en-US" sz="2000" dirty="0">
                <a:solidFill>
                  <a:schemeClr val="bg1"/>
                </a:solidFill>
                <a:latin typeface="medium-content-serif-font"/>
              </a:rPr>
              <a:t>It is shown to fit over certain noisy classification or regression problems.</a:t>
            </a:r>
          </a:p>
          <a:p>
            <a:endParaRPr lang="en-US" sz="2000" dirty="0">
              <a:solidFill>
                <a:schemeClr val="bg1"/>
              </a:solidFill>
              <a:latin typeface="medium-content-serif-font"/>
            </a:endParaRPr>
          </a:p>
          <a:p>
            <a:pPr marL="457200" indent="-457200" algn="l">
              <a:buFont typeface="Arial" panose="020B0604020202020204" pitchFamily="34" charset="0"/>
              <a:buChar char="•"/>
            </a:pPr>
            <a:r>
              <a:rPr lang="en-US" sz="2000" dirty="0">
                <a:solidFill>
                  <a:schemeClr val="bg1"/>
                </a:solidFill>
                <a:latin typeface="medium-content-serif-font"/>
              </a:rPr>
              <a:t>As the number of trees increases the complexity also increases.</a:t>
            </a:r>
          </a:p>
          <a:p>
            <a:pPr marL="457200" indent="-457200" algn="l">
              <a:buFont typeface="Arial" panose="020B0604020202020204" pitchFamily="34" charset="0"/>
              <a:buChar char="•"/>
            </a:pPr>
            <a:endParaRPr lang="en-US" sz="2000" dirty="0">
              <a:solidFill>
                <a:schemeClr val="bg1"/>
              </a:solidFill>
              <a:latin typeface="medium-content-serif-font"/>
            </a:endParaRPr>
          </a:p>
          <a:p>
            <a:pPr marL="457200" indent="-457200" algn="l">
              <a:buFont typeface="Arial" panose="020B0604020202020204" pitchFamily="34" charset="0"/>
              <a:buChar char="•"/>
            </a:pPr>
            <a:r>
              <a:rPr lang="en-US" sz="2000" dirty="0">
                <a:solidFill>
                  <a:schemeClr val="bg1"/>
                </a:solidFill>
                <a:latin typeface="medium-content-serif-font"/>
              </a:rPr>
              <a:t>More computational power needed for more trees.</a:t>
            </a:r>
          </a:p>
          <a:p>
            <a:pPr marL="457200" indent="-457200" algn="l">
              <a:buFont typeface="Arial" panose="020B0604020202020204" pitchFamily="34" charset="0"/>
              <a:buChar char="•"/>
            </a:pPr>
            <a:endParaRPr lang="en-US" sz="2000" dirty="0">
              <a:solidFill>
                <a:schemeClr val="bg1"/>
              </a:solidFill>
              <a:latin typeface="medium-content-serif-font"/>
            </a:endParaRPr>
          </a:p>
          <a:p>
            <a:pPr marL="457200" indent="-457200" algn="l">
              <a:buFont typeface="Arial" panose="020B0604020202020204" pitchFamily="34" charset="0"/>
              <a:buChar char="•"/>
            </a:pPr>
            <a:r>
              <a:rPr lang="en-US" sz="2000" dirty="0">
                <a:solidFill>
                  <a:schemeClr val="bg1"/>
                </a:solidFill>
                <a:latin typeface="medium-content-serif-font"/>
              </a:rPr>
              <a:t>Longer training periods.</a:t>
            </a:r>
          </a:p>
        </p:txBody>
      </p:sp>
      <p:cxnSp>
        <p:nvCxnSpPr>
          <p:cNvPr id="37" name="Straight Connector 36"/>
          <p:cNvCxnSpPr>
            <a:cxnSpLocks/>
          </p:cNvCxnSpPr>
          <p:nvPr/>
        </p:nvCxnSpPr>
        <p:spPr bwMode="auto">
          <a:xfrm>
            <a:off x="12874153" y="5981700"/>
            <a:ext cx="0" cy="4227964"/>
          </a:xfrm>
          <a:prstGeom prst="line">
            <a:avLst/>
          </a:prstGeom>
          <a:gradFill rotWithShape="0">
            <a:gsLst>
              <a:gs pos="0">
                <a:schemeClr val="accent1"/>
              </a:gs>
              <a:gs pos="100000">
                <a:schemeClr val="accent2"/>
              </a:gs>
            </a:gsLst>
            <a:lin ang="5400000" scaled="1"/>
          </a:gradFill>
          <a:ln w="57150" cap="flat" cmpd="sng" algn="ctr">
            <a:solidFill>
              <a:schemeClr val="accent2">
                <a:lumMod val="75000"/>
              </a:schemeClr>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randombar(horizontal)">
                                      <p:cBhvr>
                                        <p:cTn id="7" dur="500"/>
                                        <p:tgtEl>
                                          <p:spTgt spid="31"/>
                                        </p:tgtEl>
                                      </p:cBhvr>
                                    </p:animEffect>
                                  </p:childTnLst>
                                </p:cTn>
                              </p:par>
                              <p:par>
                                <p:cTn id="8" presetID="14" presetClass="entr" presetSubtype="1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randombar(horizontal)">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2"/>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1000"/>
                                        <p:tgtEl>
                                          <p:spTgt spid="4">
                                            <p:txEl>
                                              <p:pRg st="0" end="0"/>
                                            </p:txEl>
                                          </p:spTgt>
                                        </p:tgtEl>
                                      </p:cBhvr>
                                    </p:animEffect>
                                    <p:anim calcmode="lin" valueType="num">
                                      <p:cBhvr>
                                        <p:cTn id="20"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1000"/>
                                        <p:tgtEl>
                                          <p:spTgt spid="4">
                                            <p:txEl>
                                              <p:pRg st="2" end="2"/>
                                            </p:txEl>
                                          </p:spTgt>
                                        </p:tgtEl>
                                      </p:cBhvr>
                                    </p:animEffect>
                                    <p:anim calcmode="lin" valueType="num">
                                      <p:cBhvr>
                                        <p:cTn id="2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1000"/>
                                        <p:tgtEl>
                                          <p:spTgt spid="4">
                                            <p:txEl>
                                              <p:pRg st="4" end="4"/>
                                            </p:txEl>
                                          </p:spTgt>
                                        </p:tgtEl>
                                      </p:cBhvr>
                                    </p:animEffect>
                                    <p:anim calcmode="lin" valueType="num">
                                      <p:cBhvr>
                                        <p:cTn id="3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4">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1000"/>
                                        <p:tgtEl>
                                          <p:spTgt spid="4">
                                            <p:txEl>
                                              <p:pRg st="5" end="5"/>
                                            </p:txEl>
                                          </p:spTgt>
                                        </p:tgtEl>
                                      </p:cBhvr>
                                    </p:animEffect>
                                    <p:anim calcmode="lin" valueType="num">
                                      <p:cBhvr>
                                        <p:cTn id="35"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anim calcmode="lin" valueType="num">
                                      <p:cBhvr>
                                        <p:cTn id="56" dur="1000" fill="hold"/>
                                        <p:tgtEl>
                                          <p:spTgt spid="36"/>
                                        </p:tgtEl>
                                        <p:attrNameLst>
                                          <p:attrName>ppt_x</p:attrName>
                                        </p:attrNameLst>
                                      </p:cBhvr>
                                      <p:tavLst>
                                        <p:tav tm="0">
                                          <p:val>
                                            <p:strVal val="#ppt_x"/>
                                          </p:val>
                                        </p:tav>
                                        <p:tav tm="100000">
                                          <p:val>
                                            <p:strVal val="#ppt_x"/>
                                          </p:val>
                                        </p:tav>
                                      </p:tavLst>
                                    </p:anim>
                                    <p:anim calcmode="lin" valueType="num">
                                      <p:cBhvr>
                                        <p:cTn id="5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3"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7262347" y="0"/>
            <a:ext cx="1026160" cy="10287000"/>
          </a:xfrm>
          <a:custGeom>
            <a:avLst/>
            <a:gdLst/>
            <a:ahLst/>
            <a:cxnLst/>
            <a:rect l="l" t="t" r="r" b="b"/>
            <a:pathLst>
              <a:path w="1026159" h="10287000">
                <a:moveTo>
                  <a:pt x="0" y="10287000"/>
                </a:moveTo>
                <a:lnTo>
                  <a:pt x="1025575" y="10287000"/>
                </a:lnTo>
                <a:lnTo>
                  <a:pt x="1025575"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a:off x="0" y="0"/>
            <a:ext cx="5814060" cy="10287000"/>
          </a:xfrm>
          <a:custGeom>
            <a:avLst/>
            <a:gdLst/>
            <a:ahLst/>
            <a:cxnLst/>
            <a:rect l="l" t="t" r="r" b="b"/>
            <a:pathLst>
              <a:path w="5814060" h="10287000">
                <a:moveTo>
                  <a:pt x="0" y="10287000"/>
                </a:moveTo>
                <a:lnTo>
                  <a:pt x="5813552" y="10287000"/>
                </a:lnTo>
                <a:lnTo>
                  <a:pt x="5813552" y="0"/>
                </a:lnTo>
                <a:lnTo>
                  <a:pt x="0" y="0"/>
                </a:lnTo>
                <a:lnTo>
                  <a:pt x="0" y="10287000"/>
                </a:lnTo>
                <a:close/>
              </a:path>
            </a:pathLst>
          </a:custGeom>
          <a:solidFill>
            <a:srgbClr val="1B1B1B"/>
          </a:solidFill>
        </p:spPr>
        <p:txBody>
          <a:bodyPr wrap="square" lIns="0" tIns="0" rIns="0" bIns="0" rtlCol="0"/>
          <a:lstStyle/>
          <a:p>
            <a:endParaRPr/>
          </a:p>
        </p:txBody>
      </p:sp>
      <p:sp>
        <p:nvSpPr>
          <p:cNvPr id="5" name="object 5"/>
          <p:cNvSpPr txBox="1">
            <a:spLocks noGrp="1"/>
          </p:cNvSpPr>
          <p:nvPr>
            <p:ph type="title"/>
          </p:nvPr>
        </p:nvSpPr>
        <p:spPr>
          <a:xfrm>
            <a:off x="849376" y="146811"/>
            <a:ext cx="16412717" cy="805180"/>
          </a:xfrm>
          <a:prstGeom prst="rect">
            <a:avLst/>
          </a:prstGeom>
        </p:spPr>
        <p:txBody>
          <a:bodyPr vert="horz" wrap="square" lIns="0" tIns="12700" rIns="0" bIns="0" rtlCol="0">
            <a:spAutoFit/>
          </a:bodyPr>
          <a:lstStyle/>
          <a:p>
            <a:pPr marL="12700" marR="5080" indent="612140">
              <a:lnSpc>
                <a:spcPct val="100000"/>
              </a:lnSpc>
              <a:spcBef>
                <a:spcPts val="100"/>
              </a:spcBef>
            </a:pPr>
            <a:r>
              <a:rPr sz="5150" spc="434" dirty="0"/>
              <a:t>T</a:t>
            </a:r>
            <a:r>
              <a:rPr sz="5150" spc="430" dirty="0"/>
              <a:t>H</a:t>
            </a:r>
            <a:r>
              <a:rPr sz="5150" dirty="0"/>
              <a:t>E  </a:t>
            </a:r>
            <a:r>
              <a:rPr sz="5150" spc="530" dirty="0"/>
              <a:t>TEA</a:t>
            </a:r>
            <a:r>
              <a:rPr sz="5150" spc="-5" dirty="0"/>
              <a:t>M</a:t>
            </a:r>
            <a:endParaRPr sz="5150"/>
          </a:p>
        </p:txBody>
      </p:sp>
      <p:sp>
        <p:nvSpPr>
          <p:cNvPr id="6" name="object 6"/>
          <p:cNvSpPr txBox="1"/>
          <p:nvPr/>
        </p:nvSpPr>
        <p:spPr>
          <a:xfrm>
            <a:off x="6021705" y="358140"/>
            <a:ext cx="5212080" cy="381635"/>
          </a:xfrm>
          <a:prstGeom prst="rect">
            <a:avLst/>
          </a:prstGeom>
        </p:spPr>
        <p:txBody>
          <a:bodyPr vert="horz" wrap="square" lIns="0" tIns="12700" rIns="0" bIns="0" rtlCol="0">
            <a:spAutoFit/>
          </a:bodyPr>
          <a:lstStyle/>
          <a:p>
            <a:pPr marL="12700">
              <a:lnSpc>
                <a:spcPct val="100000"/>
              </a:lnSpc>
              <a:spcBef>
                <a:spcPts val="100"/>
              </a:spcBef>
            </a:pPr>
            <a:r>
              <a:rPr sz="2400" b="1" dirty="0">
                <a:solidFill>
                  <a:schemeClr val="tx1"/>
                </a:solidFill>
                <a:effectLst>
                  <a:outerShdw blurRad="38100" dist="19050" dir="2700000" algn="tl" rotWithShape="0">
                    <a:schemeClr val="dk1">
                      <a:alpha val="40000"/>
                    </a:schemeClr>
                  </a:outerShdw>
                </a:effectLst>
                <a:latin typeface="+mj-lt"/>
                <a:cs typeface="+mj-lt"/>
              </a:rPr>
              <a:t>J</a:t>
            </a:r>
            <a:r>
              <a:rPr sz="2400" b="1" spc="-12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I</a:t>
            </a:r>
            <a:r>
              <a:rPr sz="2400" b="1" spc="-120"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N</a:t>
            </a:r>
            <a:r>
              <a:rPr sz="2400" b="1" spc="-13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E</a:t>
            </a:r>
            <a:r>
              <a:rPr sz="2400" b="1" spc="-12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S</a:t>
            </a:r>
            <a:r>
              <a:rPr sz="2400" b="1" spc="-130"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H</a:t>
            </a:r>
            <a:r>
              <a:rPr sz="2400" b="1" spc="39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M</a:t>
            </a:r>
            <a:r>
              <a:rPr sz="2400" b="1" spc="-4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40"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L</a:t>
            </a:r>
            <a:r>
              <a:rPr sz="2400" b="1" spc="-3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O</a:t>
            </a:r>
            <a:r>
              <a:rPr sz="2400" b="1" spc="-4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O</a:t>
            </a:r>
            <a:r>
              <a:rPr sz="2400" b="1" spc="5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t>
            </a:r>
            <a:r>
              <a:rPr sz="2400" b="1" spc="75" dirty="0">
                <a:solidFill>
                  <a:schemeClr val="tx1"/>
                </a:solidFill>
                <a:effectLst>
                  <a:outerShdw blurRad="38100" dist="19050" dir="2700000" algn="tl" rotWithShape="0">
                    <a:schemeClr val="dk1">
                      <a:alpha val="40000"/>
                    </a:schemeClr>
                  </a:outerShdw>
                </a:effectLst>
                <a:latin typeface="+mj-lt"/>
                <a:cs typeface="+mj-lt"/>
              </a:rPr>
              <a:t> </a:t>
            </a:r>
            <a:r>
              <a:rPr sz="2400" b="1" spc="270" dirty="0">
                <a:solidFill>
                  <a:schemeClr val="tx1"/>
                </a:solidFill>
                <a:effectLst>
                  <a:outerShdw blurRad="38100" dist="19050" dir="2700000" algn="tl" rotWithShape="0">
                    <a:schemeClr val="dk1">
                      <a:alpha val="40000"/>
                    </a:schemeClr>
                  </a:outerShdw>
                </a:effectLst>
                <a:latin typeface="+mj-lt"/>
                <a:cs typeface="+mj-lt"/>
              </a:rPr>
              <a:t>TEAM</a:t>
            </a:r>
            <a:r>
              <a:rPr sz="2400" b="1" spc="475"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L</a:t>
            </a:r>
            <a:r>
              <a:rPr sz="2400" b="1" spc="-12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E</a:t>
            </a:r>
            <a:r>
              <a:rPr sz="2400" b="1" spc="-12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130"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D</a:t>
            </a:r>
          </a:p>
        </p:txBody>
      </p:sp>
      <p:sp>
        <p:nvSpPr>
          <p:cNvPr id="7" name="object 7"/>
          <p:cNvSpPr txBox="1"/>
          <p:nvPr/>
        </p:nvSpPr>
        <p:spPr>
          <a:xfrm>
            <a:off x="6021705" y="835025"/>
            <a:ext cx="9387205" cy="1185545"/>
          </a:xfrm>
          <a:prstGeom prst="rect">
            <a:avLst/>
          </a:prstGeom>
        </p:spPr>
        <p:txBody>
          <a:bodyPr vert="horz" wrap="square" lIns="0" tIns="12700" rIns="0" bIns="0" rtlCol="0">
            <a:spAutoFit/>
          </a:bodyPr>
          <a:lstStyle/>
          <a:p>
            <a:pPr marL="12700" marR="5080">
              <a:lnSpc>
                <a:spcPct val="106000"/>
              </a:lnSpc>
              <a:spcBef>
                <a:spcPts val="100"/>
              </a:spcBef>
            </a:pPr>
            <a:r>
              <a:rPr sz="2400" spc="45" dirty="0">
                <a:cs typeface="+mn-lt"/>
              </a:rPr>
              <a:t>Machine Learning enthusiast </a:t>
            </a:r>
            <a:r>
              <a:rPr sz="2400" spc="25" dirty="0">
                <a:cs typeface="+mn-lt"/>
              </a:rPr>
              <a:t>by </a:t>
            </a:r>
            <a:r>
              <a:rPr sz="2400" spc="40" dirty="0">
                <a:cs typeface="+mn-lt"/>
              </a:rPr>
              <a:t>heart </a:t>
            </a:r>
            <a:r>
              <a:rPr sz="2400" spc="30" dirty="0">
                <a:cs typeface="+mn-lt"/>
              </a:rPr>
              <a:t>and </a:t>
            </a:r>
            <a:r>
              <a:rPr sz="2400" spc="-5" dirty="0">
                <a:cs typeface="+mn-lt"/>
              </a:rPr>
              <a:t>a </a:t>
            </a:r>
            <a:r>
              <a:rPr sz="2400" spc="35" dirty="0">
                <a:cs typeface="+mn-lt"/>
              </a:rPr>
              <a:t>Data </a:t>
            </a:r>
            <a:r>
              <a:rPr sz="2400" spc="45" dirty="0">
                <a:cs typeface="+mn-lt"/>
              </a:rPr>
              <a:t>Science evangelist </a:t>
            </a:r>
            <a:r>
              <a:rPr sz="2400" spc="25" dirty="0">
                <a:cs typeface="+mn-lt"/>
              </a:rPr>
              <a:t>by </a:t>
            </a:r>
            <a:r>
              <a:rPr sz="2400" spc="45" dirty="0">
                <a:cs typeface="+mn-lt"/>
              </a:rPr>
              <a:t>profession. Currently  associated</a:t>
            </a:r>
            <a:r>
              <a:rPr sz="2400" spc="100" dirty="0">
                <a:cs typeface="+mn-lt"/>
              </a:rPr>
              <a:t> </a:t>
            </a:r>
            <a:r>
              <a:rPr sz="2400" spc="35" dirty="0">
                <a:cs typeface="+mn-lt"/>
              </a:rPr>
              <a:t>with</a:t>
            </a:r>
            <a:r>
              <a:rPr sz="2400" spc="105" dirty="0">
                <a:cs typeface="+mn-lt"/>
              </a:rPr>
              <a:t> </a:t>
            </a:r>
            <a:r>
              <a:rPr sz="2400" spc="30" dirty="0">
                <a:cs typeface="+mn-lt"/>
              </a:rPr>
              <a:t>TCS</a:t>
            </a:r>
            <a:r>
              <a:rPr sz="2400" spc="120" dirty="0">
                <a:cs typeface="+mn-lt"/>
              </a:rPr>
              <a:t> </a:t>
            </a:r>
            <a:r>
              <a:rPr sz="2400" spc="40" dirty="0">
                <a:cs typeface="+mn-lt"/>
              </a:rPr>
              <a:t>Japan</a:t>
            </a:r>
            <a:r>
              <a:rPr sz="2400" spc="120" dirty="0">
                <a:cs typeface="+mn-lt"/>
              </a:rPr>
              <a:t> </a:t>
            </a:r>
            <a:r>
              <a:rPr sz="2400" spc="25" dirty="0">
                <a:cs typeface="+mn-lt"/>
              </a:rPr>
              <a:t>as</a:t>
            </a:r>
            <a:r>
              <a:rPr sz="2400" spc="120" dirty="0">
                <a:cs typeface="+mn-lt"/>
              </a:rPr>
              <a:t> </a:t>
            </a:r>
            <a:r>
              <a:rPr sz="2400" spc="5" dirty="0">
                <a:cs typeface="+mn-lt"/>
              </a:rPr>
              <a:t>Jr.</a:t>
            </a:r>
            <a:r>
              <a:rPr sz="2400" spc="130" dirty="0">
                <a:cs typeface="+mn-lt"/>
              </a:rPr>
              <a:t> </a:t>
            </a:r>
            <a:r>
              <a:rPr sz="2400" spc="35" dirty="0">
                <a:cs typeface="+mn-lt"/>
              </a:rPr>
              <a:t>Data</a:t>
            </a:r>
            <a:r>
              <a:rPr sz="2400" spc="125" dirty="0">
                <a:cs typeface="+mn-lt"/>
              </a:rPr>
              <a:t> </a:t>
            </a:r>
            <a:r>
              <a:rPr sz="2400" spc="50" dirty="0">
                <a:cs typeface="+mn-lt"/>
              </a:rPr>
              <a:t>Scientist,</a:t>
            </a:r>
            <a:r>
              <a:rPr sz="2400" spc="105" dirty="0">
                <a:cs typeface="+mn-lt"/>
              </a:rPr>
              <a:t> </a:t>
            </a:r>
            <a:r>
              <a:rPr sz="2400" spc="45" dirty="0">
                <a:cs typeface="+mn-lt"/>
              </a:rPr>
              <a:t>overall</a:t>
            </a:r>
            <a:r>
              <a:rPr sz="2400" spc="105" dirty="0">
                <a:cs typeface="+mn-lt"/>
              </a:rPr>
              <a:t> </a:t>
            </a:r>
            <a:r>
              <a:rPr sz="2400" spc="35" dirty="0">
                <a:cs typeface="+mn-lt"/>
              </a:rPr>
              <a:t>4.8yrs</a:t>
            </a:r>
            <a:r>
              <a:rPr sz="2400" spc="160" dirty="0">
                <a:cs typeface="+mn-lt"/>
              </a:rPr>
              <a:t> </a:t>
            </a:r>
            <a:r>
              <a:rPr sz="2400" spc="25" dirty="0">
                <a:cs typeface="+mn-lt"/>
              </a:rPr>
              <a:t>of</a:t>
            </a:r>
            <a:r>
              <a:rPr sz="2400" spc="125" dirty="0">
                <a:cs typeface="+mn-lt"/>
              </a:rPr>
              <a:t> </a:t>
            </a:r>
            <a:r>
              <a:rPr lang="en-US" sz="2400" spc="125" dirty="0">
                <a:cs typeface="+mn-lt"/>
              </a:rPr>
              <a:t>IT</a:t>
            </a:r>
            <a:r>
              <a:rPr sz="2400" spc="130" dirty="0">
                <a:cs typeface="+mn-lt"/>
              </a:rPr>
              <a:t> </a:t>
            </a:r>
            <a:r>
              <a:rPr sz="2400" spc="45" dirty="0">
                <a:cs typeface="+mn-lt"/>
              </a:rPr>
              <a:t>experience</a:t>
            </a:r>
            <a:endParaRPr sz="2400">
              <a:cs typeface="+mn-lt"/>
            </a:endParaRPr>
          </a:p>
        </p:txBody>
      </p:sp>
      <p:sp>
        <p:nvSpPr>
          <p:cNvPr id="8" name="object 8"/>
          <p:cNvSpPr txBox="1"/>
          <p:nvPr/>
        </p:nvSpPr>
        <p:spPr>
          <a:xfrm>
            <a:off x="5938520" y="2148205"/>
            <a:ext cx="10850245" cy="7599680"/>
          </a:xfrm>
          <a:prstGeom prst="rect">
            <a:avLst/>
          </a:prstGeom>
        </p:spPr>
        <p:txBody>
          <a:bodyPr vert="horz" wrap="square" lIns="0" tIns="12700" rIns="0" bIns="0" rtlCol="0">
            <a:spAutoFit/>
          </a:bodyPr>
          <a:lstStyle/>
          <a:p>
            <a:pPr marL="34290">
              <a:lnSpc>
                <a:spcPct val="100000"/>
              </a:lnSpc>
              <a:spcBef>
                <a:spcPts val="100"/>
              </a:spcBef>
            </a:pPr>
            <a:r>
              <a:rPr sz="2400" b="1" dirty="0">
                <a:solidFill>
                  <a:schemeClr val="tx1"/>
                </a:solidFill>
                <a:effectLst>
                  <a:outerShdw blurRad="38100" dist="19050" dir="2700000" algn="tl" rotWithShape="0">
                    <a:schemeClr val="dk1">
                      <a:alpha val="40000"/>
                    </a:schemeClr>
                  </a:outerShdw>
                </a:effectLst>
                <a:cs typeface="+mn-lt"/>
              </a:rPr>
              <a:t>A</a:t>
            </a:r>
            <a:r>
              <a:rPr sz="2400" b="1" spc="-12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D</a:t>
            </a:r>
            <a:r>
              <a:rPr sz="2400" b="1" spc="-11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I</a:t>
            </a:r>
            <a:r>
              <a:rPr sz="2400" b="1" spc="-10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T</a:t>
            </a:r>
            <a:r>
              <a:rPr sz="2400" b="1" spc="-114" dirty="0">
                <a:solidFill>
                  <a:schemeClr val="tx1"/>
                </a:solidFill>
                <a:effectLst>
                  <a:outerShdw blurRad="38100" dist="19050" dir="2700000" algn="tl" rotWithShape="0">
                    <a:schemeClr val="dk1">
                      <a:alpha val="40000"/>
                    </a:schemeClr>
                  </a:outerShdw>
                </a:effectLst>
                <a:cs typeface="+mn-lt"/>
              </a:rPr>
              <a:t> </a:t>
            </a:r>
            <a:r>
              <a:rPr sz="2400" b="1" spc="90" dirty="0">
                <a:solidFill>
                  <a:schemeClr val="tx1"/>
                </a:solidFill>
                <a:effectLst>
                  <a:outerShdw blurRad="38100" dist="19050" dir="2700000" algn="tl" rotWithShape="0">
                    <a:schemeClr val="dk1">
                      <a:alpha val="40000"/>
                    </a:schemeClr>
                  </a:outerShdw>
                </a:effectLst>
                <a:cs typeface="+mn-lt"/>
              </a:rPr>
              <a:t>YA</a:t>
            </a:r>
            <a:r>
              <a:rPr sz="2400" b="1" spc="36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L</a:t>
            </a:r>
            <a:r>
              <a:rPr sz="2400" b="1" spc="-114"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125"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H</a:t>
            </a:r>
            <a:r>
              <a:rPr sz="2400" b="1" spc="-12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125"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R</a:t>
            </a:r>
            <a:r>
              <a:rPr sz="2400" b="1" spc="-12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I</a:t>
            </a:r>
            <a:r>
              <a:rPr sz="2400" b="1" spc="-120" dirty="0">
                <a:solidFill>
                  <a:schemeClr val="tx1"/>
                </a:solidFill>
                <a:effectLst>
                  <a:outerShdw blurRad="38100" dist="19050" dir="2700000" algn="tl" rotWithShape="0">
                    <a:schemeClr val="dk1">
                      <a:alpha val="40000"/>
                    </a:schemeClr>
                  </a:outerShdw>
                </a:effectLst>
                <a:cs typeface="+mn-lt"/>
              </a:rPr>
              <a:t> </a:t>
            </a:r>
            <a:r>
              <a:rPr sz="2400" b="1" spc="85" dirty="0">
                <a:solidFill>
                  <a:schemeClr val="tx1"/>
                </a:solidFill>
                <a:effectLst>
                  <a:outerShdw blurRad="38100" dist="19050" dir="2700000" algn="tl" rotWithShape="0">
                    <a:schemeClr val="dk1">
                      <a:alpha val="40000"/>
                    </a:schemeClr>
                  </a:outerShdw>
                </a:effectLst>
                <a:cs typeface="+mn-lt"/>
              </a:rPr>
              <a:t>YA</a:t>
            </a:r>
            <a:endParaRPr sz="2400" b="1">
              <a:cs typeface="+mn-lt"/>
            </a:endParaRPr>
          </a:p>
          <a:p>
            <a:pPr>
              <a:lnSpc>
                <a:spcPct val="100000"/>
              </a:lnSpc>
            </a:pPr>
            <a:r>
              <a:rPr lang="en-US" sz="2400">
                <a:latin typeface="Times New Roman" panose="02020603050405020304"/>
                <a:cs typeface="Times New Roman" panose="02020603050405020304"/>
              </a:rPr>
              <a:t>Currently  working in TCS as a software Engineer</a:t>
            </a:r>
          </a:p>
          <a:p>
            <a:pPr>
              <a:lnSpc>
                <a:spcPct val="100000"/>
              </a:lnSpc>
            </a:pPr>
            <a:endParaRPr lang="en-US" sz="2000">
              <a:latin typeface="Times New Roman" panose="02020603050405020304"/>
              <a:cs typeface="Times New Roman" panose="02020603050405020304"/>
            </a:endParaRPr>
          </a:p>
          <a:p>
            <a:pPr>
              <a:lnSpc>
                <a:spcPct val="100000"/>
              </a:lnSpc>
            </a:pP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130" dirty="0">
                <a:solidFill>
                  <a:schemeClr val="tx1"/>
                </a:solidFill>
                <a:effectLst>
                  <a:outerShdw blurRad="38100" dist="19050" dir="2700000" algn="tl" rotWithShape="0">
                    <a:schemeClr val="dk1">
                      <a:alpha val="40000"/>
                    </a:schemeClr>
                  </a:outerShdw>
                </a:effectLst>
                <a:latin typeface="+mj-lt"/>
                <a:cs typeface="+mj-lt"/>
              </a:rPr>
              <a:t> </a:t>
            </a:r>
            <a:r>
              <a:rPr sz="2400" b="1" spc="90" dirty="0">
                <a:solidFill>
                  <a:schemeClr val="tx1"/>
                </a:solidFill>
                <a:effectLst>
                  <a:outerShdw blurRad="38100" dist="19050" dir="2700000" algn="tl" rotWithShape="0">
                    <a:schemeClr val="dk1">
                      <a:alpha val="40000"/>
                    </a:schemeClr>
                  </a:outerShdw>
                </a:effectLst>
                <a:latin typeface="+mj-lt"/>
                <a:cs typeface="+mj-lt"/>
              </a:rPr>
              <a:t>AY</a:t>
            </a:r>
            <a:r>
              <a:rPr sz="2400" b="1" spc="-135"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U</a:t>
            </a:r>
            <a:r>
              <a:rPr sz="2400" b="1" spc="-12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S</a:t>
            </a:r>
            <a:r>
              <a:rPr sz="2400" b="1" spc="-125"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H</a:t>
            </a:r>
            <a:r>
              <a:rPr sz="2400" b="1" spc="-12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I</a:t>
            </a:r>
            <a:r>
              <a:rPr sz="2400" b="1" spc="3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B</a:t>
            </a:r>
            <a:r>
              <a:rPr sz="2400" b="1" spc="-100"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H</a:t>
            </a:r>
            <a:r>
              <a:rPr sz="2400" b="1" spc="-10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21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T</a:t>
            </a:r>
            <a:r>
              <a:rPr sz="2400" b="1" spc="-10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I</a:t>
            </a:r>
            <a:r>
              <a:rPr sz="2400" b="1" spc="-9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Y</a:t>
            </a:r>
            <a:r>
              <a:rPr sz="2400" b="1" spc="-22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endParaRPr sz="2400" b="1">
              <a:solidFill>
                <a:schemeClr val="tx1"/>
              </a:solidFill>
              <a:effectLst>
                <a:outerShdw blurRad="38100" dist="19050" dir="2700000" algn="tl" rotWithShape="0">
                  <a:schemeClr val="dk1">
                    <a:alpha val="40000"/>
                  </a:schemeClr>
                </a:outerShdw>
              </a:effectLst>
              <a:latin typeface="+mj-lt"/>
              <a:cs typeface="+mj-lt"/>
            </a:endParaRPr>
          </a:p>
          <a:p>
            <a:pPr>
              <a:lnSpc>
                <a:spcPct val="100000"/>
              </a:lnSpc>
              <a:spcBef>
                <a:spcPts val="35"/>
              </a:spcBef>
            </a:pPr>
            <a:r>
              <a:rPr sz="2400" spc="70" dirty="0">
                <a:solidFill>
                  <a:srgbClr val="1B1B1B"/>
                </a:solidFill>
                <a:cs typeface="+mn-lt"/>
              </a:rPr>
              <a:t>Automation </a:t>
            </a:r>
            <a:r>
              <a:rPr sz="2400" spc="65" dirty="0">
                <a:solidFill>
                  <a:srgbClr val="1B1B1B"/>
                </a:solidFill>
                <a:cs typeface="+mn-lt"/>
              </a:rPr>
              <a:t>Engineer working </a:t>
            </a:r>
            <a:r>
              <a:rPr sz="2400" spc="35" dirty="0">
                <a:solidFill>
                  <a:srgbClr val="1B1B1B"/>
                </a:solidFill>
                <a:cs typeface="+mn-lt"/>
              </a:rPr>
              <a:t>in </a:t>
            </a:r>
            <a:r>
              <a:rPr sz="2400" spc="70" dirty="0">
                <a:solidFill>
                  <a:srgbClr val="1B1B1B"/>
                </a:solidFill>
                <a:cs typeface="+mn-lt"/>
              </a:rPr>
              <a:t>automotive </a:t>
            </a:r>
            <a:r>
              <a:rPr sz="2400" spc="65" dirty="0">
                <a:solidFill>
                  <a:srgbClr val="1B1B1B"/>
                </a:solidFill>
                <a:cs typeface="+mn-lt"/>
              </a:rPr>
              <a:t>domain </a:t>
            </a:r>
            <a:r>
              <a:rPr sz="2400" spc="55" dirty="0">
                <a:solidFill>
                  <a:srgbClr val="1B1B1B"/>
                </a:solidFill>
                <a:cs typeface="+mn-lt"/>
              </a:rPr>
              <a:t>with </a:t>
            </a:r>
            <a:r>
              <a:rPr sz="2400" spc="60" dirty="0">
                <a:solidFill>
                  <a:srgbClr val="1B1B1B"/>
                </a:solidFill>
                <a:cs typeface="+mn-lt"/>
              </a:rPr>
              <a:t>keen </a:t>
            </a:r>
            <a:r>
              <a:rPr sz="2400" spc="70" dirty="0">
                <a:solidFill>
                  <a:srgbClr val="1B1B1B"/>
                </a:solidFill>
                <a:cs typeface="+mn-lt"/>
              </a:rPr>
              <a:t>interest </a:t>
            </a:r>
            <a:r>
              <a:rPr sz="2400" spc="35" dirty="0">
                <a:solidFill>
                  <a:srgbClr val="1B1B1B"/>
                </a:solidFill>
                <a:cs typeface="+mn-lt"/>
              </a:rPr>
              <a:t>in </a:t>
            </a:r>
            <a:r>
              <a:rPr sz="2400" spc="65" dirty="0">
                <a:solidFill>
                  <a:srgbClr val="1B1B1B"/>
                </a:solidFill>
                <a:cs typeface="+mn-lt"/>
              </a:rPr>
              <a:t>Machine  </a:t>
            </a:r>
            <a:r>
              <a:rPr sz="2400" spc="70" dirty="0">
                <a:solidFill>
                  <a:srgbClr val="1B1B1B"/>
                </a:solidFill>
                <a:cs typeface="+mn-lt"/>
              </a:rPr>
              <a:t>Learning</a:t>
            </a:r>
          </a:p>
          <a:p>
            <a:pPr>
              <a:lnSpc>
                <a:spcPct val="100000"/>
              </a:lnSpc>
              <a:spcBef>
                <a:spcPts val="35"/>
              </a:spcBef>
            </a:pPr>
            <a:endParaRPr sz="1750">
              <a:latin typeface="Arial" panose="020B0604020202020204"/>
              <a:cs typeface="Arial" panose="020B0604020202020204"/>
            </a:endParaRPr>
          </a:p>
          <a:p>
            <a:pPr marL="34290">
              <a:lnSpc>
                <a:spcPct val="100000"/>
              </a:lnSpc>
              <a:spcBef>
                <a:spcPts val="1510"/>
              </a:spcBef>
            </a:pPr>
            <a:r>
              <a:rPr sz="2400" b="1" dirty="0">
                <a:solidFill>
                  <a:schemeClr val="tx1"/>
                </a:solidFill>
                <a:effectLst>
                  <a:outerShdw blurRad="38100" dist="19050" dir="2700000" algn="tl" rotWithShape="0">
                    <a:schemeClr val="dk1">
                      <a:alpha val="40000"/>
                    </a:schemeClr>
                  </a:outerShdw>
                </a:effectLst>
                <a:latin typeface="+mj-lt"/>
                <a:cs typeface="+mj-lt"/>
              </a:rPr>
              <a:t>M O </a:t>
            </a:r>
            <a:r>
              <a:rPr sz="2400" b="1" spc="-5" dirty="0">
                <a:solidFill>
                  <a:schemeClr val="tx1"/>
                </a:solidFill>
                <a:effectLst>
                  <a:outerShdw blurRad="38100" dist="19050" dir="2700000" algn="tl" rotWithShape="0">
                    <a:schemeClr val="dk1">
                      <a:alpha val="40000"/>
                    </a:schemeClr>
                  </a:outerShdw>
                </a:effectLst>
                <a:latin typeface="+mj-lt"/>
                <a:cs typeface="+mj-lt"/>
              </a:rPr>
              <a:t>H </a:t>
            </a:r>
            <a:r>
              <a:rPr sz="2400" b="1" dirty="0">
                <a:solidFill>
                  <a:schemeClr val="tx1"/>
                </a:solidFill>
                <a:effectLst>
                  <a:outerShdw blurRad="38100" dist="19050" dir="2700000" algn="tl" rotWithShape="0">
                    <a:schemeClr val="dk1">
                      <a:alpha val="40000"/>
                    </a:schemeClr>
                  </a:outerShdw>
                </a:effectLst>
                <a:latin typeface="+mj-lt"/>
                <a:cs typeface="+mj-lt"/>
              </a:rPr>
              <a:t>A M M E </a:t>
            </a:r>
            <a:r>
              <a:rPr sz="2400" b="1" spc="-5" dirty="0">
                <a:solidFill>
                  <a:schemeClr val="tx1"/>
                </a:solidFill>
                <a:effectLst>
                  <a:outerShdw blurRad="38100" dist="19050" dir="2700000" algn="tl" rotWithShape="0">
                    <a:schemeClr val="dk1">
                      <a:alpha val="40000"/>
                    </a:schemeClr>
                  </a:outerShdw>
                </a:effectLst>
                <a:latin typeface="+mj-lt"/>
                <a:cs typeface="+mj-lt"/>
              </a:rPr>
              <a:t>D</a:t>
            </a:r>
            <a:r>
              <a:rPr sz="2400" b="1" spc="150" dirty="0">
                <a:solidFill>
                  <a:schemeClr val="tx1"/>
                </a:solidFill>
                <a:effectLst>
                  <a:outerShdw blurRad="38100" dist="19050" dir="2700000" algn="tl" rotWithShape="0">
                    <a:schemeClr val="dk1">
                      <a:alpha val="40000"/>
                    </a:schemeClr>
                  </a:outerShdw>
                </a:effectLst>
                <a:latin typeface="+mj-lt"/>
                <a:cs typeface="+mj-lt"/>
              </a:rPr>
              <a:t> </a:t>
            </a:r>
            <a:r>
              <a:rPr sz="2400" b="1" spc="280" dirty="0">
                <a:solidFill>
                  <a:schemeClr val="tx1"/>
                </a:solidFill>
                <a:effectLst>
                  <a:outerShdw blurRad="38100" dist="19050" dir="2700000" algn="tl" rotWithShape="0">
                    <a:schemeClr val="dk1">
                      <a:alpha val="40000"/>
                    </a:schemeClr>
                  </a:outerShdw>
                </a:effectLst>
                <a:latin typeface="+mj-lt"/>
                <a:cs typeface="+mj-lt"/>
              </a:rPr>
              <a:t>AZEEM</a:t>
            </a:r>
            <a:r>
              <a:rPr sz="2400" b="1" spc="-65" dirty="0">
                <a:solidFill>
                  <a:schemeClr val="tx1"/>
                </a:solidFill>
                <a:effectLst>
                  <a:outerShdw blurRad="38100" dist="19050" dir="2700000" algn="tl" rotWithShape="0">
                    <a:schemeClr val="dk1">
                      <a:alpha val="40000"/>
                    </a:schemeClr>
                  </a:outerShdw>
                </a:effectLst>
                <a:latin typeface="+mj-lt"/>
                <a:cs typeface="+mj-lt"/>
              </a:rPr>
              <a:t> </a:t>
            </a:r>
            <a:endParaRPr sz="2400" b="1">
              <a:solidFill>
                <a:schemeClr val="tx1"/>
              </a:solidFill>
              <a:effectLst>
                <a:outerShdw blurRad="38100" dist="19050" dir="2700000" algn="tl" rotWithShape="0">
                  <a:schemeClr val="dk1">
                    <a:alpha val="40000"/>
                  </a:schemeClr>
                </a:outerShdw>
              </a:effectLst>
              <a:latin typeface="+mj-lt"/>
              <a:cs typeface="+mj-lt"/>
            </a:endParaRPr>
          </a:p>
          <a:p>
            <a:pPr>
              <a:lnSpc>
                <a:spcPct val="100000"/>
              </a:lnSpc>
              <a:spcBef>
                <a:spcPts val="50"/>
              </a:spcBef>
            </a:pPr>
            <a:r>
              <a:rPr sz="2400" spc="70" dirty="0">
                <a:solidFill>
                  <a:srgbClr val="1B1B1B"/>
                </a:solidFill>
                <a:cs typeface="+mn-lt"/>
              </a:rPr>
              <a:t>Mechanical</a:t>
            </a:r>
            <a:r>
              <a:rPr sz="2400" spc="185" dirty="0">
                <a:solidFill>
                  <a:srgbClr val="1B1B1B"/>
                </a:solidFill>
                <a:cs typeface="+mn-lt"/>
              </a:rPr>
              <a:t> </a:t>
            </a:r>
            <a:r>
              <a:rPr sz="2400" spc="65" dirty="0">
                <a:solidFill>
                  <a:srgbClr val="1B1B1B"/>
                </a:solidFill>
                <a:cs typeface="+mn-lt"/>
              </a:rPr>
              <a:t>Engineer</a:t>
            </a:r>
            <a:r>
              <a:rPr sz="2400" spc="200" dirty="0">
                <a:solidFill>
                  <a:srgbClr val="1B1B1B"/>
                </a:solidFill>
                <a:cs typeface="+mn-lt"/>
              </a:rPr>
              <a:t> </a:t>
            </a:r>
            <a:r>
              <a:rPr sz="2400" dirty="0">
                <a:solidFill>
                  <a:srgbClr val="1B1B1B"/>
                </a:solidFill>
                <a:cs typeface="+mn-lt"/>
              </a:rPr>
              <a:t>|</a:t>
            </a:r>
            <a:r>
              <a:rPr sz="2400" spc="160" dirty="0">
                <a:solidFill>
                  <a:srgbClr val="1B1B1B"/>
                </a:solidFill>
                <a:cs typeface="+mn-lt"/>
              </a:rPr>
              <a:t> </a:t>
            </a:r>
            <a:r>
              <a:rPr sz="2400" spc="60" dirty="0">
                <a:solidFill>
                  <a:srgbClr val="1B1B1B"/>
                </a:solidFill>
                <a:cs typeface="+mn-lt"/>
              </a:rPr>
              <a:t>Worked</a:t>
            </a:r>
            <a:r>
              <a:rPr sz="2400" spc="180" dirty="0">
                <a:solidFill>
                  <a:srgbClr val="1B1B1B"/>
                </a:solidFill>
                <a:cs typeface="+mn-lt"/>
              </a:rPr>
              <a:t> </a:t>
            </a:r>
            <a:r>
              <a:rPr sz="2400" spc="35" dirty="0">
                <a:solidFill>
                  <a:srgbClr val="1B1B1B"/>
                </a:solidFill>
                <a:cs typeface="+mn-lt"/>
              </a:rPr>
              <a:t>as</a:t>
            </a:r>
            <a:r>
              <a:rPr sz="2400" spc="170" dirty="0">
                <a:solidFill>
                  <a:srgbClr val="1B1B1B"/>
                </a:solidFill>
                <a:cs typeface="+mn-lt"/>
              </a:rPr>
              <a:t> </a:t>
            </a:r>
            <a:r>
              <a:rPr sz="2400" spc="70" dirty="0">
                <a:solidFill>
                  <a:srgbClr val="1B1B1B"/>
                </a:solidFill>
                <a:cs typeface="+mn-lt"/>
              </a:rPr>
              <a:t>graduate</a:t>
            </a:r>
            <a:r>
              <a:rPr sz="2400" spc="175" dirty="0">
                <a:solidFill>
                  <a:srgbClr val="1B1B1B"/>
                </a:solidFill>
                <a:cs typeface="+mn-lt"/>
              </a:rPr>
              <a:t> </a:t>
            </a:r>
            <a:r>
              <a:rPr sz="2400" spc="65" dirty="0">
                <a:solidFill>
                  <a:srgbClr val="1B1B1B"/>
                </a:solidFill>
                <a:cs typeface="+mn-lt"/>
              </a:rPr>
              <a:t>trainee</a:t>
            </a:r>
            <a:r>
              <a:rPr sz="2400" spc="195" dirty="0">
                <a:solidFill>
                  <a:srgbClr val="1B1B1B"/>
                </a:solidFill>
                <a:cs typeface="+mn-lt"/>
              </a:rPr>
              <a:t> </a:t>
            </a:r>
            <a:r>
              <a:rPr sz="2400" spc="35" dirty="0">
                <a:solidFill>
                  <a:srgbClr val="1B1B1B"/>
                </a:solidFill>
                <a:cs typeface="+mn-lt"/>
              </a:rPr>
              <a:t>in</a:t>
            </a:r>
            <a:r>
              <a:rPr sz="2400" spc="170" dirty="0">
                <a:solidFill>
                  <a:srgbClr val="1B1B1B"/>
                </a:solidFill>
                <a:cs typeface="+mn-lt"/>
              </a:rPr>
              <a:t> </a:t>
            </a:r>
            <a:r>
              <a:rPr sz="2400" spc="70" dirty="0">
                <a:solidFill>
                  <a:srgbClr val="1B1B1B"/>
                </a:solidFill>
                <a:cs typeface="+mn-lt"/>
              </a:rPr>
              <a:t>maintenance</a:t>
            </a:r>
            <a:r>
              <a:rPr sz="2400" spc="195" dirty="0">
                <a:solidFill>
                  <a:srgbClr val="1B1B1B"/>
                </a:solidFill>
                <a:cs typeface="+mn-lt"/>
              </a:rPr>
              <a:t> </a:t>
            </a:r>
            <a:r>
              <a:rPr sz="2400" spc="60" dirty="0">
                <a:solidFill>
                  <a:srgbClr val="1B1B1B"/>
                </a:solidFill>
                <a:cs typeface="+mn-lt"/>
              </a:rPr>
              <a:t>dept.</a:t>
            </a:r>
            <a:r>
              <a:rPr sz="2400" spc="175" dirty="0">
                <a:solidFill>
                  <a:srgbClr val="1B1B1B"/>
                </a:solidFill>
                <a:cs typeface="+mn-lt"/>
              </a:rPr>
              <a:t> </a:t>
            </a:r>
            <a:r>
              <a:rPr sz="2400" spc="35" dirty="0">
                <a:solidFill>
                  <a:srgbClr val="1B1B1B"/>
                </a:solidFill>
                <a:cs typeface="+mn-lt"/>
              </a:rPr>
              <a:t>at</a:t>
            </a:r>
            <a:r>
              <a:rPr sz="2400" spc="135" dirty="0">
                <a:solidFill>
                  <a:srgbClr val="1B1B1B"/>
                </a:solidFill>
                <a:cs typeface="+mn-lt"/>
              </a:rPr>
              <a:t> </a:t>
            </a:r>
            <a:r>
              <a:rPr sz="2400" spc="30" dirty="0">
                <a:solidFill>
                  <a:srgbClr val="1B1B1B"/>
                </a:solidFill>
                <a:cs typeface="+mn-lt"/>
              </a:rPr>
              <a:t>Toyota </a:t>
            </a:r>
            <a:r>
              <a:rPr sz="2400" spc="65" dirty="0">
                <a:solidFill>
                  <a:srgbClr val="1B1B1B"/>
                </a:solidFill>
                <a:cs typeface="+mn-lt"/>
              </a:rPr>
              <a:t>Engine </a:t>
            </a:r>
            <a:r>
              <a:rPr sz="2400" spc="75" dirty="0">
                <a:solidFill>
                  <a:srgbClr val="1B1B1B"/>
                </a:solidFill>
                <a:cs typeface="+mn-lt"/>
              </a:rPr>
              <a:t>manufacturing </a:t>
            </a:r>
            <a:r>
              <a:rPr sz="2400" spc="65" dirty="0">
                <a:solidFill>
                  <a:srgbClr val="1B1B1B"/>
                </a:solidFill>
                <a:cs typeface="+mn-lt"/>
              </a:rPr>
              <a:t>plant,</a:t>
            </a:r>
            <a:r>
              <a:rPr sz="2400" spc="409" dirty="0">
                <a:solidFill>
                  <a:srgbClr val="1B1B1B"/>
                </a:solidFill>
                <a:cs typeface="+mn-lt"/>
              </a:rPr>
              <a:t> </a:t>
            </a:r>
            <a:r>
              <a:rPr sz="2400" spc="70" dirty="0">
                <a:solidFill>
                  <a:srgbClr val="1B1B1B"/>
                </a:solidFill>
                <a:cs typeface="+mn-lt"/>
              </a:rPr>
              <a:t>Bengaluru </a:t>
            </a:r>
            <a:r>
              <a:rPr lang="en-US" sz="2400" spc="70" dirty="0">
                <a:solidFill>
                  <a:srgbClr val="1B1B1B"/>
                </a:solidFill>
                <a:cs typeface="+mn-lt"/>
              </a:rPr>
              <a:t>India</a:t>
            </a:r>
            <a:endParaRPr sz="2400">
              <a:cs typeface="+mn-lt"/>
            </a:endParaRPr>
          </a:p>
          <a:p>
            <a:pPr>
              <a:lnSpc>
                <a:spcPct val="100000"/>
              </a:lnSpc>
              <a:spcBef>
                <a:spcPts val="15"/>
              </a:spcBef>
            </a:pPr>
            <a:endParaRPr sz="2000">
              <a:cs typeface="+mn-lt"/>
            </a:endParaRPr>
          </a:p>
          <a:p>
            <a:pPr marL="34290">
              <a:lnSpc>
                <a:spcPct val="100000"/>
              </a:lnSpc>
            </a:pPr>
            <a:r>
              <a:rPr sz="2400" b="1" dirty="0">
                <a:solidFill>
                  <a:schemeClr val="tx1"/>
                </a:solidFill>
                <a:effectLst>
                  <a:outerShdw blurRad="38100" dist="19050" dir="2700000" algn="tl" rotWithShape="0">
                    <a:schemeClr val="dk1">
                      <a:alpha val="40000"/>
                    </a:schemeClr>
                  </a:outerShdw>
                </a:effectLst>
                <a:latin typeface="+mj-lt"/>
                <a:cs typeface="+mj-lt"/>
              </a:rPr>
              <a:t>V</a:t>
            </a:r>
            <a:r>
              <a:rPr sz="2400" b="1" spc="-120"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I</a:t>
            </a:r>
            <a:r>
              <a:rPr sz="2400" b="1" spc="-10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K</a:t>
            </a:r>
            <a:r>
              <a:rPr sz="2400" b="1" spc="-114"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114"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S</a:t>
            </a:r>
            <a:r>
              <a:rPr sz="2400" b="1" spc="38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Y</a:t>
            </a:r>
            <a:r>
              <a:rPr sz="2400" b="1" spc="-19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75" dirty="0">
                <a:solidFill>
                  <a:schemeClr val="tx1"/>
                </a:solidFill>
                <a:effectLst>
                  <a:outerShdw blurRad="38100" dist="19050" dir="2700000" algn="tl" rotWithShape="0">
                    <a:schemeClr val="dk1">
                      <a:alpha val="40000"/>
                    </a:schemeClr>
                  </a:outerShdw>
                </a:effectLst>
                <a:latin typeface="+mj-lt"/>
                <a:cs typeface="+mj-lt"/>
              </a:rPr>
              <a:t> </a:t>
            </a:r>
            <a:r>
              <a:rPr sz="2400" b="1" spc="-5" dirty="0">
                <a:solidFill>
                  <a:schemeClr val="tx1"/>
                </a:solidFill>
                <a:effectLst>
                  <a:outerShdw blurRad="38100" dist="19050" dir="2700000" algn="tl" rotWithShape="0">
                    <a:schemeClr val="dk1">
                      <a:alpha val="40000"/>
                    </a:schemeClr>
                  </a:outerShdw>
                </a:effectLst>
                <a:latin typeface="+mj-lt"/>
                <a:cs typeface="+mj-lt"/>
              </a:rPr>
              <a:t>D</a:t>
            </a:r>
            <a:r>
              <a:rPr sz="2400" b="1" spc="-7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A</a:t>
            </a:r>
            <a:r>
              <a:rPr sz="2400" b="1" spc="-185" dirty="0">
                <a:solidFill>
                  <a:schemeClr val="tx1"/>
                </a:solidFill>
                <a:effectLst>
                  <a:outerShdw blurRad="38100" dist="19050" dir="2700000" algn="tl" rotWithShape="0">
                    <a:schemeClr val="dk1">
                      <a:alpha val="40000"/>
                    </a:schemeClr>
                  </a:outerShdw>
                </a:effectLst>
                <a:latin typeface="+mj-lt"/>
                <a:cs typeface="+mj-lt"/>
              </a:rPr>
              <a:t> </a:t>
            </a:r>
            <a:r>
              <a:rPr sz="2400" b="1" dirty="0">
                <a:solidFill>
                  <a:schemeClr val="tx1"/>
                </a:solidFill>
                <a:effectLst>
                  <a:outerShdw blurRad="38100" dist="19050" dir="2700000" algn="tl" rotWithShape="0">
                    <a:schemeClr val="dk1">
                      <a:alpha val="40000"/>
                    </a:schemeClr>
                  </a:outerShdw>
                </a:effectLst>
                <a:latin typeface="+mj-lt"/>
                <a:cs typeface="+mj-lt"/>
              </a:rPr>
              <a:t>V</a:t>
            </a:r>
            <a:endParaRPr sz="2400" b="1">
              <a:solidFill>
                <a:schemeClr val="tx1"/>
              </a:solidFill>
              <a:effectLst>
                <a:outerShdw blurRad="38100" dist="19050" dir="2700000" algn="tl" rotWithShape="0">
                  <a:schemeClr val="dk1">
                    <a:alpha val="40000"/>
                  </a:schemeClr>
                </a:outerShdw>
              </a:effectLst>
              <a:latin typeface="+mj-lt"/>
              <a:cs typeface="+mj-lt"/>
            </a:endParaRPr>
          </a:p>
          <a:p>
            <a:pPr>
              <a:lnSpc>
                <a:spcPct val="100000"/>
              </a:lnSpc>
              <a:spcBef>
                <a:spcPts val="30"/>
              </a:spcBef>
            </a:pPr>
            <a:r>
              <a:rPr lang="en-US" sz="2400" spc="70" dirty="0">
                <a:solidFill>
                  <a:srgbClr val="1B1B1B"/>
                </a:solidFill>
                <a:cs typeface="+mn-lt"/>
              </a:rPr>
              <a:t>EC</a:t>
            </a:r>
            <a:r>
              <a:rPr sz="2400" spc="70" dirty="0">
                <a:solidFill>
                  <a:srgbClr val="1B1B1B"/>
                </a:solidFill>
                <a:cs typeface="+mn-lt"/>
              </a:rPr>
              <a:t> </a:t>
            </a:r>
            <a:r>
              <a:rPr sz="2400" spc="65" dirty="0">
                <a:solidFill>
                  <a:srgbClr val="1B1B1B"/>
                </a:solidFill>
                <a:cs typeface="+mn-lt"/>
              </a:rPr>
              <a:t>Engineer </a:t>
            </a:r>
            <a:r>
              <a:rPr sz="2400" dirty="0">
                <a:solidFill>
                  <a:srgbClr val="1B1B1B"/>
                </a:solidFill>
                <a:cs typeface="+mn-lt"/>
              </a:rPr>
              <a:t>| </a:t>
            </a:r>
            <a:r>
              <a:rPr sz="2400" spc="60" dirty="0">
                <a:solidFill>
                  <a:srgbClr val="1B1B1B"/>
                </a:solidFill>
                <a:cs typeface="+mn-lt"/>
              </a:rPr>
              <a:t>Work</a:t>
            </a:r>
            <a:r>
              <a:rPr lang="en-US" sz="2400" spc="60" dirty="0">
                <a:solidFill>
                  <a:srgbClr val="1B1B1B"/>
                </a:solidFill>
                <a:cs typeface="+mn-lt"/>
              </a:rPr>
              <a:t>ing in TCS</a:t>
            </a:r>
            <a:r>
              <a:rPr sz="2400" spc="60" dirty="0">
                <a:solidFill>
                  <a:srgbClr val="1B1B1B"/>
                </a:solidFill>
                <a:cs typeface="+mn-lt"/>
              </a:rPr>
              <a:t> </a:t>
            </a:r>
            <a:r>
              <a:rPr sz="2400" spc="40" dirty="0">
                <a:solidFill>
                  <a:srgbClr val="1B1B1B"/>
                </a:solidFill>
                <a:cs typeface="+mn-lt"/>
              </a:rPr>
              <a:t>as </a:t>
            </a:r>
            <a:r>
              <a:rPr lang="en-US" sz="2400" spc="40" dirty="0">
                <a:solidFill>
                  <a:srgbClr val="1B1B1B"/>
                </a:solidFill>
                <a:cs typeface="+mn-lt"/>
              </a:rPr>
              <a:t>Cyber Security Analyst </a:t>
            </a:r>
          </a:p>
          <a:p>
            <a:pPr>
              <a:lnSpc>
                <a:spcPct val="100000"/>
              </a:lnSpc>
              <a:spcBef>
                <a:spcPts val="30"/>
              </a:spcBef>
            </a:pPr>
            <a:endParaRPr lang="en-US" sz="2400" b="1" spc="40" dirty="0">
              <a:solidFill>
                <a:srgbClr val="1B1B1B"/>
              </a:solidFill>
              <a:effectLst>
                <a:outerShdw blurRad="38100" dist="19050" dir="2700000" algn="tl" rotWithShape="0">
                  <a:schemeClr val="dk1">
                    <a:alpha val="40000"/>
                  </a:schemeClr>
                </a:outerShdw>
              </a:effectLst>
              <a:cs typeface="+mn-lt"/>
            </a:endParaRPr>
          </a:p>
          <a:p>
            <a:pPr>
              <a:lnSpc>
                <a:spcPct val="100000"/>
              </a:lnSpc>
              <a:spcBef>
                <a:spcPts val="30"/>
              </a:spcBef>
            </a:pPr>
            <a:r>
              <a:rPr sz="2400" b="1" dirty="0">
                <a:solidFill>
                  <a:schemeClr val="tx1"/>
                </a:solidFill>
                <a:effectLst>
                  <a:outerShdw blurRad="38100" dist="19050" dir="2700000" algn="tl" rotWithShape="0">
                    <a:schemeClr val="dk1">
                      <a:alpha val="40000"/>
                    </a:schemeClr>
                  </a:outerShdw>
                </a:effectLst>
                <a:cs typeface="+mn-lt"/>
              </a:rPr>
              <a:t>K</a:t>
            </a:r>
            <a:r>
              <a:rPr sz="2400" b="1" spc="-10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21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V</a:t>
            </a:r>
            <a:r>
              <a:rPr sz="2400" b="1" spc="-10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Y</a:t>
            </a:r>
            <a:r>
              <a:rPr sz="2400" b="1" spc="-22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10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S</a:t>
            </a:r>
            <a:r>
              <a:rPr sz="2400" b="1" spc="-10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H</a:t>
            </a:r>
            <a:r>
              <a:rPr sz="2400" b="1" spc="-10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R</a:t>
            </a:r>
            <a:r>
              <a:rPr sz="2400" b="1" spc="-10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E</a:t>
            </a:r>
            <a:r>
              <a:rPr sz="2400" b="1" spc="-10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E</a:t>
            </a:r>
            <a:endParaRPr sz="2400" b="1">
              <a:solidFill>
                <a:schemeClr val="tx1"/>
              </a:solidFill>
              <a:effectLst>
                <a:outerShdw blurRad="38100" dist="19050" dir="2700000" algn="tl" rotWithShape="0">
                  <a:schemeClr val="dk1">
                    <a:alpha val="40000"/>
                  </a:schemeClr>
                </a:outerShdw>
              </a:effectLst>
              <a:cs typeface="+mn-lt"/>
            </a:endParaRPr>
          </a:p>
          <a:p>
            <a:pPr>
              <a:lnSpc>
                <a:spcPct val="100000"/>
              </a:lnSpc>
              <a:spcBef>
                <a:spcPts val="30"/>
              </a:spcBef>
            </a:pPr>
            <a:r>
              <a:rPr sz="2400" spc="60" dirty="0">
                <a:solidFill>
                  <a:srgbClr val="1B1B1B"/>
                </a:solidFill>
                <a:cs typeface="+mn-lt"/>
              </a:rPr>
              <a:t>Trainee </a:t>
            </a:r>
            <a:r>
              <a:rPr sz="2400" spc="70" dirty="0">
                <a:solidFill>
                  <a:srgbClr val="1B1B1B"/>
                </a:solidFill>
                <a:cs typeface="+mn-lt"/>
              </a:rPr>
              <a:t>engineer </a:t>
            </a:r>
            <a:r>
              <a:rPr sz="2400" spc="35" dirty="0">
                <a:solidFill>
                  <a:srgbClr val="1B1B1B"/>
                </a:solidFill>
                <a:cs typeface="+mn-lt"/>
              </a:rPr>
              <a:t>in </a:t>
            </a:r>
            <a:r>
              <a:rPr sz="2400" spc="60" dirty="0">
                <a:solidFill>
                  <a:srgbClr val="1B1B1B"/>
                </a:solidFill>
                <a:cs typeface="+mn-lt"/>
              </a:rPr>
              <a:t>wibmo </a:t>
            </a:r>
            <a:r>
              <a:rPr sz="2400" spc="65" dirty="0">
                <a:solidFill>
                  <a:srgbClr val="1B1B1B"/>
                </a:solidFill>
                <a:cs typeface="+mn-lt"/>
              </a:rPr>
              <a:t>,mainly working </a:t>
            </a:r>
            <a:r>
              <a:rPr sz="2400" spc="40" dirty="0">
                <a:solidFill>
                  <a:srgbClr val="1B1B1B"/>
                </a:solidFill>
                <a:cs typeface="+mn-lt"/>
              </a:rPr>
              <a:t>on </a:t>
            </a:r>
            <a:r>
              <a:rPr sz="2400" spc="65" dirty="0">
                <a:solidFill>
                  <a:srgbClr val="1B1B1B"/>
                </a:solidFill>
                <a:cs typeface="+mn-lt"/>
              </a:rPr>
              <a:t>payment </a:t>
            </a:r>
            <a:r>
              <a:rPr sz="2400" spc="75" dirty="0">
                <a:solidFill>
                  <a:srgbClr val="1B1B1B"/>
                </a:solidFill>
                <a:cs typeface="+mn-lt"/>
              </a:rPr>
              <a:t>transactions </a:t>
            </a:r>
            <a:r>
              <a:rPr sz="2400" spc="70" dirty="0">
                <a:solidFill>
                  <a:srgbClr val="1B1B1B"/>
                </a:solidFill>
                <a:cs typeface="+mn-lt"/>
              </a:rPr>
              <a:t>focused </a:t>
            </a:r>
            <a:r>
              <a:rPr sz="2400" spc="60" dirty="0">
                <a:solidFill>
                  <a:srgbClr val="1B1B1B"/>
                </a:solidFill>
                <a:cs typeface="+mn-lt"/>
              </a:rPr>
              <a:t>full </a:t>
            </a:r>
            <a:r>
              <a:rPr sz="2400" spc="65" dirty="0">
                <a:solidFill>
                  <a:srgbClr val="1B1B1B"/>
                </a:solidFill>
                <a:cs typeface="+mn-lt"/>
              </a:rPr>
              <a:t>stack  </a:t>
            </a:r>
            <a:r>
              <a:rPr sz="2400" spc="60" dirty="0">
                <a:solidFill>
                  <a:srgbClr val="1B1B1B"/>
                </a:solidFill>
                <a:cs typeface="+mn-lt"/>
              </a:rPr>
              <a:t>developer.</a:t>
            </a:r>
            <a:endParaRPr sz="2400">
              <a:cs typeface="+mn-lt"/>
            </a:endParaRPr>
          </a:p>
          <a:p>
            <a:pPr marL="25400">
              <a:lnSpc>
                <a:spcPct val="100000"/>
              </a:lnSpc>
              <a:spcBef>
                <a:spcPts val="1510"/>
              </a:spcBef>
            </a:pPr>
            <a:r>
              <a:rPr sz="2400" b="1" dirty="0">
                <a:solidFill>
                  <a:schemeClr val="tx1"/>
                </a:solidFill>
                <a:effectLst>
                  <a:outerShdw blurRad="38100" dist="19050" dir="2700000" algn="tl" rotWithShape="0">
                    <a:schemeClr val="dk1">
                      <a:alpha val="40000"/>
                    </a:schemeClr>
                  </a:outerShdw>
                </a:effectLst>
                <a:cs typeface="+mn-lt"/>
              </a:rPr>
              <a:t>M</a:t>
            </a:r>
            <a:r>
              <a:rPr sz="2400" b="1" spc="-9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9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N</a:t>
            </a:r>
            <a:r>
              <a:rPr sz="2400" b="1" spc="-9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A</a:t>
            </a:r>
            <a:r>
              <a:rPr sz="2400" b="1" spc="-9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S</a:t>
            </a:r>
            <a:r>
              <a:rPr sz="2400" b="1" spc="-9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V</a:t>
            </a:r>
            <a:r>
              <a:rPr sz="2400" b="1" spc="-9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I</a:t>
            </a:r>
            <a:r>
              <a:rPr sz="2400" b="1" spc="1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T</a:t>
            </a:r>
            <a:r>
              <a:rPr sz="2400" b="1" spc="-16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R</a:t>
            </a:r>
            <a:r>
              <a:rPr sz="2400" b="1" spc="-16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I</a:t>
            </a:r>
            <a:r>
              <a:rPr sz="2400" b="1" spc="-15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V</a:t>
            </a:r>
            <a:r>
              <a:rPr sz="2400" b="1" spc="-165"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E</a:t>
            </a:r>
            <a:r>
              <a:rPr sz="2400" b="1" spc="-160" dirty="0">
                <a:solidFill>
                  <a:schemeClr val="tx1"/>
                </a:solidFill>
                <a:effectLst>
                  <a:outerShdw blurRad="38100" dist="19050" dir="2700000" algn="tl" rotWithShape="0">
                    <a:schemeClr val="dk1">
                      <a:alpha val="40000"/>
                    </a:schemeClr>
                  </a:outerShdw>
                </a:effectLst>
                <a:cs typeface="+mn-lt"/>
              </a:rPr>
              <a:t> </a:t>
            </a:r>
            <a:r>
              <a:rPr sz="2400" b="1" spc="-5" dirty="0">
                <a:solidFill>
                  <a:schemeClr val="tx1"/>
                </a:solidFill>
                <a:effectLst>
                  <a:outerShdw blurRad="38100" dist="19050" dir="2700000" algn="tl" rotWithShape="0">
                    <a:schemeClr val="dk1">
                      <a:alpha val="40000"/>
                    </a:schemeClr>
                  </a:outerShdw>
                </a:effectLst>
                <a:cs typeface="+mn-lt"/>
              </a:rPr>
              <a:t>D</a:t>
            </a:r>
            <a:r>
              <a:rPr sz="2400" b="1" spc="-160" dirty="0">
                <a:solidFill>
                  <a:schemeClr val="tx1"/>
                </a:solidFill>
                <a:effectLst>
                  <a:outerShdw blurRad="38100" dist="19050" dir="2700000" algn="tl" rotWithShape="0">
                    <a:schemeClr val="dk1">
                      <a:alpha val="40000"/>
                    </a:schemeClr>
                  </a:outerShdw>
                </a:effectLst>
                <a:cs typeface="+mn-lt"/>
              </a:rPr>
              <a:t> </a:t>
            </a:r>
            <a:r>
              <a:rPr sz="2400" b="1" dirty="0">
                <a:solidFill>
                  <a:schemeClr val="tx1"/>
                </a:solidFill>
                <a:effectLst>
                  <a:outerShdw blurRad="38100" dist="19050" dir="2700000" algn="tl" rotWithShape="0">
                    <a:schemeClr val="dk1">
                      <a:alpha val="40000"/>
                    </a:schemeClr>
                  </a:outerShdw>
                </a:effectLst>
                <a:cs typeface="+mn-lt"/>
              </a:rPr>
              <a:t>I</a:t>
            </a:r>
            <a:endParaRPr sz="2400" b="1">
              <a:solidFill>
                <a:schemeClr val="tx1"/>
              </a:solidFill>
              <a:effectLst>
                <a:outerShdw blurRad="38100" dist="19050" dir="2700000" algn="tl" rotWithShape="0">
                  <a:schemeClr val="dk1">
                    <a:alpha val="40000"/>
                  </a:schemeClr>
                </a:outerShdw>
              </a:effectLst>
              <a:cs typeface="+mn-lt"/>
            </a:endParaRPr>
          </a:p>
          <a:p>
            <a:pPr>
              <a:lnSpc>
                <a:spcPct val="100000"/>
              </a:lnSpc>
              <a:spcBef>
                <a:spcPts val="30"/>
              </a:spcBef>
            </a:pPr>
            <a:r>
              <a:rPr sz="2400" spc="45" dirty="0">
                <a:solidFill>
                  <a:srgbClr val="1B1B1B"/>
                </a:solidFill>
                <a:cs typeface="+mn-lt"/>
              </a:rPr>
              <a:t>3</a:t>
            </a:r>
            <a:r>
              <a:rPr sz="2400" spc="67" baseline="27000" dirty="0">
                <a:solidFill>
                  <a:srgbClr val="1B1B1B"/>
                </a:solidFill>
                <a:cs typeface="+mn-lt"/>
              </a:rPr>
              <a:t>rd </a:t>
            </a:r>
            <a:r>
              <a:rPr sz="2400" spc="15" dirty="0">
                <a:solidFill>
                  <a:srgbClr val="1B1B1B"/>
                </a:solidFill>
                <a:cs typeface="+mn-lt"/>
              </a:rPr>
              <a:t>Year </a:t>
            </a:r>
            <a:r>
              <a:rPr sz="2400" spc="35" dirty="0">
                <a:solidFill>
                  <a:srgbClr val="1B1B1B"/>
                </a:solidFill>
                <a:cs typeface="+mn-lt"/>
              </a:rPr>
              <a:t>B.Tech </a:t>
            </a:r>
            <a:r>
              <a:rPr sz="2400" spc="60" dirty="0">
                <a:solidFill>
                  <a:srgbClr val="1B1B1B"/>
                </a:solidFill>
                <a:cs typeface="+mn-lt"/>
              </a:rPr>
              <a:t>Data </a:t>
            </a:r>
            <a:r>
              <a:rPr sz="2400" spc="65" dirty="0">
                <a:solidFill>
                  <a:srgbClr val="1B1B1B"/>
                </a:solidFill>
                <a:cs typeface="+mn-lt"/>
              </a:rPr>
              <a:t>Science </a:t>
            </a:r>
            <a:r>
              <a:rPr sz="2400" spc="70" dirty="0">
                <a:solidFill>
                  <a:srgbClr val="1B1B1B"/>
                </a:solidFill>
                <a:cs typeface="+mn-lt"/>
              </a:rPr>
              <a:t>student, </a:t>
            </a:r>
            <a:r>
              <a:rPr sz="2400" dirty="0">
                <a:solidFill>
                  <a:srgbClr val="1B1B1B"/>
                </a:solidFill>
                <a:cs typeface="+mn-lt"/>
              </a:rPr>
              <a:t>a </a:t>
            </a:r>
            <a:r>
              <a:rPr sz="2400" spc="70" dirty="0">
                <a:solidFill>
                  <a:srgbClr val="1B1B1B"/>
                </a:solidFill>
                <a:cs typeface="+mn-lt"/>
              </a:rPr>
              <a:t>complete </a:t>
            </a:r>
            <a:r>
              <a:rPr sz="2400" spc="65" dirty="0">
                <a:solidFill>
                  <a:srgbClr val="1B1B1B"/>
                </a:solidFill>
                <a:cs typeface="+mn-lt"/>
              </a:rPr>
              <a:t>newbie </a:t>
            </a:r>
            <a:r>
              <a:rPr sz="2400" spc="55" dirty="0">
                <a:solidFill>
                  <a:srgbClr val="1B1B1B"/>
                </a:solidFill>
                <a:cs typeface="+mn-lt"/>
              </a:rPr>
              <a:t>and </a:t>
            </a:r>
            <a:r>
              <a:rPr sz="2400" spc="75" dirty="0">
                <a:solidFill>
                  <a:srgbClr val="1B1B1B"/>
                </a:solidFill>
                <a:cs typeface="+mn-lt"/>
              </a:rPr>
              <a:t>appropriately</a:t>
            </a:r>
            <a:r>
              <a:rPr sz="2400" spc="330" dirty="0">
                <a:solidFill>
                  <a:srgbClr val="1B1B1B"/>
                </a:solidFill>
                <a:cs typeface="+mn-lt"/>
              </a:rPr>
              <a:t> </a:t>
            </a:r>
            <a:r>
              <a:rPr sz="2400" spc="70" dirty="0">
                <a:solidFill>
                  <a:srgbClr val="1B1B1B"/>
                </a:solidFill>
                <a:cs typeface="+mn-lt"/>
              </a:rPr>
              <a:t>confused.</a:t>
            </a:r>
            <a:endParaRPr sz="2400">
              <a:cs typeface="+mn-lt"/>
            </a:endParaRPr>
          </a:p>
        </p:txBody>
      </p:sp>
      <p:pic>
        <p:nvPicPr>
          <p:cNvPr id="9" name="Content Placeholder 8"/>
          <p:cNvPicPr>
            <a:picLocks noGrp="1" noChangeAspect="1"/>
          </p:cNvPicPr>
          <p:nvPr>
            <p:ph sz="half" idx="2"/>
          </p:nvPr>
        </p:nvPicPr>
        <p:blipFill>
          <a:blip r:embed="rId2"/>
          <a:stretch>
            <a:fillRect/>
          </a:stretch>
        </p:blipFill>
        <p:spPr>
          <a:xfrm>
            <a:off x="182245" y="146685"/>
            <a:ext cx="5448935" cy="100012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B1B"/>
          </a:solidFill>
          <a:ln w="38100">
            <a:solidFill>
              <a:schemeClr val="tx1"/>
            </a:solidFill>
          </a:ln>
        </p:spPr>
        <p:txBody>
          <a:bodyPr wrap="square" lIns="0" tIns="0" rIns="0" bIns="0" rtlCol="0"/>
          <a:lstStyle/>
          <a:p>
            <a:pPr algn="l">
              <a:buFont typeface="Arial" panose="020B0604020202020204" pitchFamily="34" charset="0"/>
              <a:buChar char="•"/>
            </a:pPr>
            <a:endParaRPr lang="en-US" b="0" i="0" dirty="0">
              <a:solidFill>
                <a:srgbClr val="292929"/>
              </a:solidFill>
              <a:effectLst/>
              <a:latin typeface="medium-content-serif-font"/>
            </a:endParaRPr>
          </a:p>
        </p:txBody>
      </p:sp>
      <p:grpSp>
        <p:nvGrpSpPr>
          <p:cNvPr id="37" name="Group 36"/>
          <p:cNvGrpSpPr/>
          <p:nvPr/>
        </p:nvGrpSpPr>
        <p:grpSpPr>
          <a:xfrm>
            <a:off x="156290" y="1037715"/>
            <a:ext cx="17928009" cy="4572788"/>
            <a:chOff x="156290" y="1037715"/>
            <a:chExt cx="17928009" cy="4572788"/>
          </a:xfrm>
        </p:grpSpPr>
        <p:sp>
          <p:nvSpPr>
            <p:cNvPr id="24" name="object 24"/>
            <p:cNvSpPr txBox="1"/>
            <p:nvPr/>
          </p:nvSpPr>
          <p:spPr>
            <a:xfrm>
              <a:off x="381000" y="1037715"/>
              <a:ext cx="1784985" cy="391773"/>
            </a:xfrm>
            <a:prstGeom prst="rect">
              <a:avLst/>
            </a:prstGeom>
          </p:spPr>
          <p:txBody>
            <a:bodyPr vert="horz" wrap="square" lIns="0" tIns="14604" rIns="0" bIns="0" rtlCol="0">
              <a:spAutoFit/>
            </a:bodyPr>
            <a:lstStyle/>
            <a:p>
              <a:pPr marL="12700">
                <a:lnSpc>
                  <a:spcPct val="100000"/>
                </a:lnSpc>
                <a:spcBef>
                  <a:spcPts val="115"/>
                </a:spcBef>
              </a:pPr>
              <a:r>
                <a:rPr lang="en-US" sz="2450" spc="75" dirty="0">
                  <a:solidFill>
                    <a:srgbClr val="FFFFFF"/>
                  </a:solidFill>
                  <a:latin typeface="Tahoma" panose="020B0604030504040204"/>
                  <a:cs typeface="Tahoma" panose="020B0604030504040204"/>
                </a:rPr>
                <a:t>Code </a:t>
              </a:r>
              <a:endParaRPr sz="2450" dirty="0">
                <a:latin typeface="Tahoma" panose="020B0604030504040204"/>
                <a:cs typeface="Tahoma" panose="020B0604030504040204"/>
              </a:endParaRPr>
            </a:p>
          </p:txBody>
        </p:sp>
        <p:grpSp>
          <p:nvGrpSpPr>
            <p:cNvPr id="28" name="Group 27"/>
            <p:cNvGrpSpPr/>
            <p:nvPr/>
          </p:nvGrpSpPr>
          <p:grpSpPr>
            <a:xfrm>
              <a:off x="156290" y="1544937"/>
              <a:ext cx="17928009" cy="4065566"/>
              <a:chOff x="156290" y="1544937"/>
              <a:chExt cx="17928009" cy="4065566"/>
            </a:xfrm>
          </p:grpSpPr>
          <p:grpSp>
            <p:nvGrpSpPr>
              <p:cNvPr id="7" name="Group 6"/>
              <p:cNvGrpSpPr/>
              <p:nvPr/>
            </p:nvGrpSpPr>
            <p:grpSpPr>
              <a:xfrm>
                <a:off x="156290" y="1544937"/>
                <a:ext cx="17919986" cy="2722654"/>
                <a:chOff x="506040" y="1566995"/>
                <a:chExt cx="17919986" cy="2722654"/>
              </a:xfrm>
            </p:grpSpPr>
            <p:grpSp>
              <p:nvGrpSpPr>
                <p:cNvPr id="5" name="Group 4"/>
                <p:cNvGrpSpPr/>
                <p:nvPr/>
              </p:nvGrpSpPr>
              <p:grpSpPr>
                <a:xfrm>
                  <a:off x="506040" y="1645780"/>
                  <a:ext cx="4850039" cy="2617863"/>
                  <a:chOff x="506040" y="1645780"/>
                  <a:chExt cx="4850039" cy="2617863"/>
                </a:xfrm>
              </p:grpSpPr>
              <p:sp>
                <p:nvSpPr>
                  <p:cNvPr id="12" name="object 12"/>
                  <p:cNvSpPr/>
                  <p:nvPr/>
                </p:nvSpPr>
                <p:spPr>
                  <a:xfrm rot="2454110">
                    <a:off x="4833090" y="2891013"/>
                    <a:ext cx="522989" cy="453056"/>
                  </a:xfrm>
                  <a:custGeom>
                    <a:avLst/>
                    <a:gdLst/>
                    <a:ahLst/>
                    <a:cxnLst/>
                    <a:rect l="l" t="t" r="r" b="b"/>
                    <a:pathLst>
                      <a:path w="3200400" h="2714625">
                        <a:moveTo>
                          <a:pt x="3135247" y="250026"/>
                        </a:moveTo>
                        <a:lnTo>
                          <a:pt x="3124724" y="258923"/>
                        </a:lnTo>
                        <a:lnTo>
                          <a:pt x="3116567" y="261282"/>
                        </a:lnTo>
                        <a:lnTo>
                          <a:pt x="3107588" y="258665"/>
                        </a:lnTo>
                        <a:lnTo>
                          <a:pt x="3098353" y="253765"/>
                        </a:lnTo>
                        <a:lnTo>
                          <a:pt x="3091753" y="246105"/>
                        </a:lnTo>
                        <a:lnTo>
                          <a:pt x="3088515" y="236668"/>
                        </a:lnTo>
                        <a:lnTo>
                          <a:pt x="3089362" y="226435"/>
                        </a:lnTo>
                        <a:lnTo>
                          <a:pt x="3124604" y="101363"/>
                        </a:lnTo>
                        <a:lnTo>
                          <a:pt x="33553" y="2714596"/>
                        </a:lnTo>
                        <a:lnTo>
                          <a:pt x="0" y="2674908"/>
                        </a:lnTo>
                        <a:lnTo>
                          <a:pt x="3091051" y="61675"/>
                        </a:lnTo>
                        <a:lnTo>
                          <a:pt x="2961860" y="75619"/>
                        </a:lnTo>
                        <a:lnTo>
                          <a:pt x="2951392" y="74472"/>
                        </a:lnTo>
                        <a:lnTo>
                          <a:pt x="2942651" y="69740"/>
                        </a:lnTo>
                        <a:lnTo>
                          <a:pt x="2936327" y="62114"/>
                        </a:lnTo>
                        <a:lnTo>
                          <a:pt x="2933110" y="52285"/>
                        </a:lnTo>
                        <a:lnTo>
                          <a:pt x="2934197" y="41814"/>
                        </a:lnTo>
                        <a:lnTo>
                          <a:pt x="2938876" y="33091"/>
                        </a:lnTo>
                        <a:lnTo>
                          <a:pt x="2946460" y="26803"/>
                        </a:lnTo>
                        <a:lnTo>
                          <a:pt x="2956261" y="23639"/>
                        </a:lnTo>
                        <a:lnTo>
                          <a:pt x="3178761" y="0"/>
                        </a:lnTo>
                        <a:lnTo>
                          <a:pt x="3187083" y="3172"/>
                        </a:lnTo>
                        <a:lnTo>
                          <a:pt x="3198268" y="16402"/>
                        </a:lnTo>
                        <a:lnTo>
                          <a:pt x="3200012" y="25135"/>
                        </a:lnTo>
                        <a:lnTo>
                          <a:pt x="3198105" y="33553"/>
                        </a:lnTo>
                        <a:lnTo>
                          <a:pt x="3139686" y="240602"/>
                        </a:lnTo>
                        <a:lnTo>
                          <a:pt x="3138075" y="245367"/>
                        </a:lnTo>
                        <a:close/>
                      </a:path>
                    </a:pathLst>
                  </a:custGeom>
                  <a:solidFill>
                    <a:srgbClr val="21A1E2"/>
                  </a:solidFill>
                  <a:ln w="38100">
                    <a:solidFill>
                      <a:schemeClr val="accent1">
                        <a:lumMod val="20000"/>
                        <a:lumOff val="80000"/>
                      </a:schemeClr>
                    </a:solidFill>
                  </a:ln>
                </p:spPr>
                <p:txBody>
                  <a:bodyPr wrap="square" lIns="0" tIns="0" rIns="0" bIns="0" rtlCol="0"/>
                  <a:lstStyle/>
                  <a:p>
                    <a:endParaRPr dirty="0"/>
                  </a:p>
                </p:txBody>
              </p:sp>
              <p:pic>
                <p:nvPicPr>
                  <p:cNvPr id="29" name="Picture 28"/>
                  <p:cNvPicPr>
                    <a:picLocks noChangeAspect="1"/>
                  </p:cNvPicPr>
                  <p:nvPr/>
                </p:nvPicPr>
                <p:blipFill rotWithShape="1">
                  <a:blip r:embed="rId2"/>
                  <a:srcRect t="8682"/>
                  <a:stretch>
                    <a:fillRect/>
                  </a:stretch>
                </p:blipFill>
                <p:spPr>
                  <a:xfrm>
                    <a:off x="506040" y="1645780"/>
                    <a:ext cx="4577460" cy="2617863"/>
                  </a:xfrm>
                  <a:prstGeom prst="rect">
                    <a:avLst/>
                  </a:prstGeom>
                </p:spPr>
              </p:pic>
            </p:grpSp>
            <p:grpSp>
              <p:nvGrpSpPr>
                <p:cNvPr id="6" name="Group 5"/>
                <p:cNvGrpSpPr/>
                <p:nvPr/>
              </p:nvGrpSpPr>
              <p:grpSpPr>
                <a:xfrm>
                  <a:off x="5652277" y="1566995"/>
                  <a:ext cx="12773749" cy="2722654"/>
                  <a:chOff x="5161545" y="2945594"/>
                  <a:chExt cx="12773749" cy="2722654"/>
                </a:xfrm>
              </p:grpSpPr>
              <p:sp>
                <p:nvSpPr>
                  <p:cNvPr id="33" name="object 24"/>
                  <p:cNvSpPr txBox="1"/>
                  <p:nvPr/>
                </p:nvSpPr>
                <p:spPr>
                  <a:xfrm>
                    <a:off x="5181600" y="2945594"/>
                    <a:ext cx="11310097" cy="768799"/>
                  </a:xfrm>
                  <a:prstGeom prst="rect">
                    <a:avLst/>
                  </a:prstGeom>
                </p:spPr>
                <p:txBody>
                  <a:bodyPr vert="horz" wrap="square" lIns="0" tIns="14604" rIns="0" bIns="0" rtlCol="0">
                    <a:spAutoFit/>
                  </a:bodyPr>
                  <a:lstStyle/>
                  <a:p>
                    <a:pPr marL="12700">
                      <a:lnSpc>
                        <a:spcPct val="100000"/>
                      </a:lnSpc>
                      <a:spcBef>
                        <a:spcPts val="115"/>
                      </a:spcBef>
                    </a:pPr>
                    <a:r>
                      <a:rPr lang="en-US" sz="2450" spc="75" dirty="0">
                        <a:solidFill>
                          <a:srgbClr val="FFFF00"/>
                        </a:solidFill>
                        <a:latin typeface="Tahoma" panose="020B0604030504040204"/>
                        <a:cs typeface="Tahoma" panose="020B0604030504040204"/>
                      </a:rPr>
                      <a:t>n_estimator </a:t>
                    </a:r>
                    <a:r>
                      <a:rPr lang="en-US" sz="2450" spc="75" dirty="0">
                        <a:solidFill>
                          <a:srgbClr val="FFFFFF"/>
                        </a:solidFill>
                        <a:latin typeface="Tahoma" panose="020B0604030504040204"/>
                        <a:cs typeface="Tahoma" panose="020B0604030504040204"/>
                      </a:rPr>
                      <a:t>- It is the number of trees, Increase for slower performance &amp; better results | usually higher number is used for stability</a:t>
                    </a:r>
                    <a:endParaRPr sz="2450" dirty="0">
                      <a:latin typeface="Tahoma" panose="020B0604030504040204"/>
                      <a:cs typeface="Tahoma" panose="020B0604030504040204"/>
                    </a:endParaRPr>
                  </a:p>
                </p:txBody>
              </p:sp>
              <p:sp>
                <p:nvSpPr>
                  <p:cNvPr id="35" name="object 24"/>
                  <p:cNvSpPr txBox="1"/>
                  <p:nvPr/>
                </p:nvSpPr>
                <p:spPr>
                  <a:xfrm>
                    <a:off x="5161545" y="4593363"/>
                    <a:ext cx="12761717" cy="445634"/>
                  </a:xfrm>
                  <a:prstGeom prst="rect">
                    <a:avLst/>
                  </a:prstGeom>
                </p:spPr>
                <p:txBody>
                  <a:bodyPr vert="horz" wrap="square" lIns="0" tIns="14604" rIns="0" bIns="0" rtlCol="0">
                    <a:spAutoFit/>
                  </a:bodyPr>
                  <a:lstStyle/>
                  <a:p>
                    <a:pPr marL="12700">
                      <a:lnSpc>
                        <a:spcPct val="100000"/>
                      </a:lnSpc>
                      <a:spcBef>
                        <a:spcPts val="115"/>
                      </a:spcBef>
                    </a:pPr>
                    <a:r>
                      <a:rPr lang="en-US" sz="2450" spc="75" dirty="0">
                        <a:solidFill>
                          <a:srgbClr val="FFFF00"/>
                        </a:solidFill>
                        <a:latin typeface="Tahoma" panose="020B0604030504040204"/>
                        <a:cs typeface="Tahoma" panose="020B0604030504040204"/>
                      </a:rPr>
                      <a:t>max_feature = ‘sqrt’ </a:t>
                    </a:r>
                    <a:r>
                      <a:rPr lang="en-US" sz="2450" spc="75" dirty="0">
                        <a:solidFill>
                          <a:srgbClr val="FFFFFF"/>
                        </a:solidFill>
                        <a:latin typeface="Tahoma" panose="020B0604030504040204"/>
                        <a:cs typeface="Tahoma" panose="020B0604030504040204"/>
                      </a:rPr>
                      <a:t>| </a:t>
                    </a:r>
                    <a:r>
                      <a:rPr lang="en-US" sz="2450" spc="75" dirty="0">
                        <a:solidFill>
                          <a:srgbClr val="FFFF00"/>
                        </a:solidFill>
                        <a:latin typeface="Tahoma" panose="020B0604030504040204"/>
                        <a:cs typeface="Tahoma" panose="020B0604030504040204"/>
                      </a:rPr>
                      <a:t>‘auto’ - </a:t>
                    </a:r>
                    <a:r>
                      <a:rPr lang="en-US" sz="2800" b="0" i="0" dirty="0">
                        <a:solidFill>
                          <a:schemeClr val="bg1"/>
                        </a:solidFill>
                        <a:effectLst/>
                        <a:latin typeface="medium-content-serif-font"/>
                      </a:rPr>
                      <a:t>max number of features considered for splitting a node</a:t>
                    </a:r>
                    <a:r>
                      <a:rPr lang="en-US" sz="2450" spc="75" dirty="0">
                        <a:solidFill>
                          <a:schemeClr val="bg1"/>
                        </a:solidFill>
                        <a:latin typeface="Tahoma" panose="020B0604030504040204"/>
                        <a:cs typeface="Tahoma" panose="020B0604030504040204"/>
                      </a:rPr>
                      <a:t>   </a:t>
                    </a:r>
                    <a:endParaRPr sz="2450" dirty="0">
                      <a:solidFill>
                        <a:schemeClr val="bg1"/>
                      </a:solidFill>
                      <a:latin typeface="Tahoma" panose="020B0604030504040204"/>
                      <a:cs typeface="Tahoma" panose="020B0604030504040204"/>
                    </a:endParaRPr>
                  </a:p>
                </p:txBody>
              </p:sp>
              <p:sp>
                <p:nvSpPr>
                  <p:cNvPr id="4" name="object 24"/>
                  <p:cNvSpPr txBox="1"/>
                  <p:nvPr/>
                </p:nvSpPr>
                <p:spPr>
                  <a:xfrm>
                    <a:off x="5173577" y="3930888"/>
                    <a:ext cx="12761717" cy="1737360"/>
                  </a:xfrm>
                  <a:prstGeom prst="rect">
                    <a:avLst/>
                  </a:prstGeom>
                </p:spPr>
                <p:txBody>
                  <a:bodyPr vert="horz" wrap="square" lIns="0" tIns="14604" rIns="0" bIns="0" rtlCol="0">
                    <a:spAutoFit/>
                  </a:bodyPr>
                  <a:lstStyle/>
                  <a:p>
                    <a:pPr algn="l"/>
                    <a:r>
                      <a:rPr lang="en-US" sz="2800" b="0" i="0" dirty="0">
                        <a:solidFill>
                          <a:srgbClr val="FFFF00"/>
                        </a:solidFill>
                        <a:effectLst/>
                        <a:latin typeface="medium-content-serif-font"/>
                      </a:rPr>
                      <a:t>bootstrap</a:t>
                    </a:r>
                    <a:r>
                      <a:rPr lang="en-US" sz="2800" b="0" i="0" dirty="0">
                        <a:solidFill>
                          <a:schemeClr val="bg1"/>
                        </a:solidFill>
                        <a:effectLst/>
                        <a:latin typeface="medium-content-serif-font"/>
                      </a:rPr>
                      <a:t> </a:t>
                    </a:r>
                    <a:r>
                      <a:rPr lang="en-US" sz="2800" b="0" i="0" dirty="0">
                        <a:solidFill>
                          <a:srgbClr val="FFFF00"/>
                        </a:solidFill>
                        <a:effectLst/>
                        <a:latin typeface="medium-content-serif-font"/>
                      </a:rPr>
                      <a:t>= True - </a:t>
                    </a:r>
                    <a:r>
                      <a:rPr lang="en-US" sz="2800" b="0" i="0" dirty="0">
                        <a:solidFill>
                          <a:schemeClr val="bg1"/>
                        </a:solidFill>
                        <a:effectLst/>
                        <a:latin typeface="medium-content-serif-font"/>
                      </a:rPr>
                      <a:t>method for sampling data points (with or without replacement</a:t>
                    </a:r>
                  </a:p>
                  <a:p>
                    <a:pPr algn="l"/>
                    <a:endParaRPr lang="en-US" sz="2800" b="0" i="0" dirty="0">
                      <a:solidFill>
                        <a:schemeClr val="bg1"/>
                      </a:solidFill>
                      <a:effectLst/>
                      <a:latin typeface="medium-content-serif-font"/>
                    </a:endParaRPr>
                  </a:p>
                  <a:p>
                    <a:pPr algn="l"/>
                    <a:endParaRPr lang="en-US" sz="2800" b="0" i="0" dirty="0">
                      <a:solidFill>
                        <a:schemeClr val="bg1"/>
                      </a:solidFill>
                      <a:effectLst/>
                      <a:latin typeface="medium-content-serif-font"/>
                    </a:endParaRPr>
                  </a:p>
                </p:txBody>
              </p:sp>
            </p:grpSp>
          </p:grpSp>
          <p:sp>
            <p:nvSpPr>
              <p:cNvPr id="8" name="object 24"/>
              <p:cNvSpPr txBox="1"/>
              <p:nvPr/>
            </p:nvSpPr>
            <p:spPr>
              <a:xfrm>
                <a:off x="5322582" y="3723577"/>
                <a:ext cx="12761717" cy="1886926"/>
              </a:xfrm>
              <a:prstGeom prst="rect">
                <a:avLst/>
              </a:prstGeom>
            </p:spPr>
            <p:txBody>
              <a:bodyPr vert="horz" wrap="square" lIns="0" tIns="14604" rIns="0" bIns="0" rtlCol="0">
                <a:spAutoFit/>
              </a:bodyPr>
              <a:lstStyle/>
              <a:p>
                <a:pPr algn="l">
                  <a:lnSpc>
                    <a:spcPct val="150000"/>
                  </a:lnSpc>
                </a:pPr>
                <a:r>
                  <a:rPr lang="en-US" sz="2800" b="0" i="0" dirty="0">
                    <a:solidFill>
                      <a:srgbClr val="FFFF00"/>
                    </a:solidFill>
                    <a:effectLst/>
                    <a:latin typeface="medium-content-serif-font"/>
                  </a:rPr>
                  <a:t>max_depth </a:t>
                </a:r>
                <a:r>
                  <a:rPr lang="en-US" sz="2800" b="0" i="0" dirty="0">
                    <a:solidFill>
                      <a:schemeClr val="bg1"/>
                    </a:solidFill>
                    <a:effectLst/>
                    <a:latin typeface="medium-content-serif-font"/>
                  </a:rPr>
                  <a:t>= max number of levels in each decision tree</a:t>
                </a:r>
              </a:p>
              <a:p>
                <a:pPr algn="l">
                  <a:lnSpc>
                    <a:spcPct val="150000"/>
                  </a:lnSpc>
                </a:pPr>
                <a:r>
                  <a:rPr lang="en-US" sz="2800" b="0" i="0" dirty="0">
                    <a:solidFill>
                      <a:srgbClr val="FFFF00"/>
                    </a:solidFill>
                    <a:effectLst/>
                    <a:latin typeface="medium-content-serif-font"/>
                  </a:rPr>
                  <a:t>min_samples_split </a:t>
                </a:r>
                <a:r>
                  <a:rPr lang="en-US" sz="2800" b="0" i="0" dirty="0">
                    <a:solidFill>
                      <a:schemeClr val="bg1"/>
                    </a:solidFill>
                    <a:effectLst/>
                    <a:latin typeface="medium-content-serif-font"/>
                  </a:rPr>
                  <a:t>= min number of data points placed in a node before the node is split</a:t>
                </a:r>
              </a:p>
              <a:p>
                <a:pPr algn="l">
                  <a:lnSpc>
                    <a:spcPct val="150000"/>
                  </a:lnSpc>
                </a:pPr>
                <a:r>
                  <a:rPr lang="en-US" sz="2800" b="0" i="0" dirty="0">
                    <a:solidFill>
                      <a:srgbClr val="FFFF00"/>
                    </a:solidFill>
                    <a:effectLst/>
                    <a:latin typeface="medium-content-serif-font"/>
                  </a:rPr>
                  <a:t>min_samples_leaf </a:t>
                </a:r>
                <a:r>
                  <a:rPr lang="en-US" sz="2800" b="0" i="0" dirty="0">
                    <a:solidFill>
                      <a:schemeClr val="bg1"/>
                    </a:solidFill>
                    <a:effectLst/>
                    <a:latin typeface="medium-content-serif-font"/>
                  </a:rPr>
                  <a:t>= min number of data points allowed in a leaf node</a:t>
                </a:r>
              </a:p>
            </p:txBody>
          </p:sp>
        </p:grpSp>
      </p:grpSp>
      <p:grpSp>
        <p:nvGrpSpPr>
          <p:cNvPr id="38" name="Group 37"/>
          <p:cNvGrpSpPr/>
          <p:nvPr/>
        </p:nvGrpSpPr>
        <p:grpSpPr>
          <a:xfrm>
            <a:off x="228978" y="5610504"/>
            <a:ext cx="17835265" cy="4085028"/>
            <a:chOff x="228978" y="5610504"/>
            <a:chExt cx="17835265" cy="4085028"/>
          </a:xfrm>
        </p:grpSpPr>
        <p:pic>
          <p:nvPicPr>
            <p:cNvPr id="10" name="Picture 9"/>
            <p:cNvPicPr>
              <a:picLocks noChangeAspect="1"/>
            </p:cNvPicPr>
            <p:nvPr/>
          </p:nvPicPr>
          <p:blipFill rotWithShape="1">
            <a:blip r:embed="rId3"/>
            <a:srcRect b="49527"/>
            <a:stretch>
              <a:fillRect/>
            </a:stretch>
          </p:blipFill>
          <p:spPr>
            <a:xfrm>
              <a:off x="228978" y="8171531"/>
              <a:ext cx="4295739" cy="1524001"/>
            </a:xfrm>
            <a:prstGeom prst="rect">
              <a:avLst/>
            </a:prstGeom>
          </p:spPr>
        </p:pic>
        <p:pic>
          <p:nvPicPr>
            <p:cNvPr id="11" name="Picture 10"/>
            <p:cNvPicPr>
              <a:picLocks noChangeAspect="1"/>
            </p:cNvPicPr>
            <p:nvPr/>
          </p:nvPicPr>
          <p:blipFill>
            <a:blip r:embed="rId4"/>
            <a:stretch>
              <a:fillRect/>
            </a:stretch>
          </p:blipFill>
          <p:spPr>
            <a:xfrm>
              <a:off x="9400445" y="8174512"/>
              <a:ext cx="3657600" cy="594264"/>
            </a:xfrm>
            <a:prstGeom prst="rect">
              <a:avLst/>
            </a:prstGeom>
          </p:spPr>
        </p:pic>
        <p:pic>
          <p:nvPicPr>
            <p:cNvPr id="14" name="Picture 13"/>
            <p:cNvPicPr>
              <a:picLocks noChangeAspect="1"/>
            </p:cNvPicPr>
            <p:nvPr/>
          </p:nvPicPr>
          <p:blipFill rotWithShape="1">
            <a:blip r:embed="rId3"/>
            <a:srcRect t="51699" b="-1699"/>
            <a:stretch>
              <a:fillRect/>
            </a:stretch>
          </p:blipFill>
          <p:spPr>
            <a:xfrm>
              <a:off x="4781162" y="8171531"/>
              <a:ext cx="4362838" cy="1524001"/>
            </a:xfrm>
            <a:prstGeom prst="rect">
              <a:avLst/>
            </a:prstGeom>
          </p:spPr>
        </p:pic>
        <p:sp>
          <p:nvSpPr>
            <p:cNvPr id="15" name="object 24"/>
            <p:cNvSpPr txBox="1"/>
            <p:nvPr/>
          </p:nvSpPr>
          <p:spPr>
            <a:xfrm>
              <a:off x="228978" y="7556978"/>
              <a:ext cx="7238622" cy="391773"/>
            </a:xfrm>
            <a:prstGeom prst="rect">
              <a:avLst/>
            </a:prstGeom>
          </p:spPr>
          <p:txBody>
            <a:bodyPr vert="horz" wrap="square" lIns="0" tIns="14604" rIns="0" bIns="0" rtlCol="0">
              <a:spAutoFit/>
            </a:bodyPr>
            <a:lstStyle/>
            <a:p>
              <a:pPr marL="12700">
                <a:lnSpc>
                  <a:spcPct val="100000"/>
                </a:lnSpc>
                <a:spcBef>
                  <a:spcPts val="115"/>
                </a:spcBef>
              </a:pPr>
              <a:r>
                <a:rPr lang="en-US" sz="2450" spc="75" dirty="0">
                  <a:solidFill>
                    <a:srgbClr val="FFFFFF"/>
                  </a:solidFill>
                  <a:latin typeface="Tahoma" panose="020B0604030504040204"/>
                  <a:cs typeface="Tahoma" panose="020B0604030504040204"/>
                </a:rPr>
                <a:t>Performance measures</a:t>
              </a:r>
              <a:endParaRPr sz="2450" dirty="0">
                <a:latin typeface="Tahoma" panose="020B0604030504040204"/>
                <a:cs typeface="Tahoma" panose="020B0604030504040204"/>
              </a:endParaRPr>
            </a:p>
          </p:txBody>
        </p:sp>
        <p:sp>
          <p:nvSpPr>
            <p:cNvPr id="16" name="object 10"/>
            <p:cNvSpPr/>
            <p:nvPr/>
          </p:nvSpPr>
          <p:spPr>
            <a:xfrm>
              <a:off x="294962" y="5610504"/>
              <a:ext cx="4163770" cy="1612326"/>
            </a:xfrm>
            <a:prstGeom prst="rect">
              <a:avLst/>
            </a:prstGeom>
            <a:blipFill>
              <a:blip r:embed="rId5" cstate="print"/>
              <a:stretch>
                <a:fillRect/>
              </a:stretch>
            </a:blipFill>
          </p:spPr>
          <p:txBody>
            <a:bodyPr wrap="square" lIns="0" tIns="0" rIns="0" bIns="0" rtlCol="0"/>
            <a:lstStyle/>
            <a:p>
              <a:endParaRPr/>
            </a:p>
          </p:txBody>
        </p:sp>
        <p:sp>
          <p:nvSpPr>
            <p:cNvPr id="20" name="object 24"/>
            <p:cNvSpPr txBox="1"/>
            <p:nvPr/>
          </p:nvSpPr>
          <p:spPr>
            <a:xfrm>
              <a:off x="5302526" y="6028582"/>
              <a:ext cx="12761717" cy="594264"/>
            </a:xfrm>
            <a:prstGeom prst="rect">
              <a:avLst/>
            </a:prstGeom>
          </p:spPr>
          <p:txBody>
            <a:bodyPr vert="horz" wrap="square" lIns="0" tIns="14604" rIns="0" bIns="0" rtlCol="0">
              <a:spAutoFit/>
            </a:bodyPr>
            <a:lstStyle/>
            <a:p>
              <a:pPr algn="l">
                <a:lnSpc>
                  <a:spcPct val="150000"/>
                </a:lnSpc>
              </a:pPr>
              <a:r>
                <a:rPr lang="en-US" sz="2800" b="0" i="0" dirty="0">
                  <a:solidFill>
                    <a:schemeClr val="bg1"/>
                  </a:solidFill>
                  <a:effectLst/>
                  <a:latin typeface="medium-content-serif-font"/>
                </a:rPr>
                <a:t>For predicting the values from the test data set</a:t>
              </a:r>
            </a:p>
          </p:txBody>
        </p:sp>
      </p:grpSp>
      <p:sp>
        <p:nvSpPr>
          <p:cNvPr id="36" name="object 6"/>
          <p:cNvSpPr txBox="1">
            <a:spLocks noGrp="1"/>
          </p:cNvSpPr>
          <p:nvPr>
            <p:ph type="title"/>
          </p:nvPr>
        </p:nvSpPr>
        <p:spPr>
          <a:xfrm>
            <a:off x="6553924" y="140944"/>
            <a:ext cx="5181600" cy="874713"/>
          </a:xfrm>
          <a:prstGeom prst="rect">
            <a:avLst/>
          </a:prstGeom>
        </p:spPr>
        <p:txBody>
          <a:bodyPr vert="horz" wrap="square" lIns="0" tIns="16510" rIns="0" bIns="0" rtlCol="0">
            <a:spAutoFit/>
          </a:bodyPr>
          <a:lstStyle/>
          <a:p>
            <a:pPr marL="12700">
              <a:lnSpc>
                <a:spcPct val="100000"/>
              </a:lnSpc>
              <a:spcBef>
                <a:spcPts val="130"/>
              </a:spcBef>
            </a:pPr>
            <a:r>
              <a:rPr lang="en-IN" spc="135" dirty="0">
                <a:solidFill>
                  <a:srgbClr val="FFC000"/>
                </a:solidFill>
              </a:rPr>
              <a:t>Random</a:t>
            </a:r>
            <a:r>
              <a:rPr lang="en-IN" spc="135" dirty="0">
                <a:solidFill>
                  <a:srgbClr val="92D050"/>
                </a:solidFill>
              </a:rPr>
              <a:t> Forest</a:t>
            </a:r>
            <a:endParaRPr sz="3150" dirty="0">
              <a:solidFill>
                <a:srgbClr val="92D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7259300" y="0"/>
            <a:ext cx="1028700" cy="10287000"/>
          </a:xfrm>
          <a:custGeom>
            <a:avLst/>
            <a:gdLst/>
            <a:ahLst/>
            <a:cxnLst/>
            <a:rect l="l" t="t" r="r" b="b"/>
            <a:pathLst>
              <a:path w="1028700" h="10287000">
                <a:moveTo>
                  <a:pt x="0" y="10287000"/>
                </a:moveTo>
                <a:lnTo>
                  <a:pt x="1028700" y="10287000"/>
                </a:lnTo>
                <a:lnTo>
                  <a:pt x="10287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8115300" cy="10287000"/>
          </a:xfrm>
          <a:custGeom>
            <a:avLst/>
            <a:gdLst/>
            <a:ahLst/>
            <a:cxnLst/>
            <a:rect l="l" t="t" r="r" b="b"/>
            <a:pathLst>
              <a:path w="8115300" h="10287000">
                <a:moveTo>
                  <a:pt x="0" y="10287000"/>
                </a:moveTo>
                <a:lnTo>
                  <a:pt x="8115300" y="10287000"/>
                </a:lnTo>
                <a:lnTo>
                  <a:pt x="8115300"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txBox="1"/>
          <p:nvPr/>
        </p:nvSpPr>
        <p:spPr>
          <a:xfrm>
            <a:off x="1164742" y="3163036"/>
            <a:ext cx="5666105" cy="4476115"/>
          </a:xfrm>
          <a:prstGeom prst="rect">
            <a:avLst/>
          </a:prstGeom>
        </p:spPr>
        <p:txBody>
          <a:bodyPr vert="horz" wrap="square" lIns="0" tIns="11430" rIns="0" bIns="0" rtlCol="0">
            <a:spAutoFit/>
          </a:bodyPr>
          <a:lstStyle/>
          <a:p>
            <a:pPr marL="12700" marR="5080">
              <a:lnSpc>
                <a:spcPct val="126000"/>
              </a:lnSpc>
              <a:spcBef>
                <a:spcPts val="90"/>
              </a:spcBef>
              <a:tabLst>
                <a:tab pos="1661795" algn="l"/>
                <a:tab pos="2920365" algn="l"/>
                <a:tab pos="4584700" algn="l"/>
              </a:tabLst>
            </a:pPr>
            <a:r>
              <a:rPr sz="2550" spc="75" dirty="0">
                <a:solidFill>
                  <a:srgbClr val="FFFFFF"/>
                </a:solidFill>
                <a:latin typeface="Arial" panose="020B0604020202020204"/>
                <a:cs typeface="Arial" panose="020B0604020202020204"/>
              </a:rPr>
              <a:t>Boo</a:t>
            </a:r>
            <a:r>
              <a:rPr sz="2450" spc="75" dirty="0">
                <a:solidFill>
                  <a:srgbClr val="FFFFFF"/>
                </a:solidFill>
                <a:latin typeface="Arial" panose="020B0604020202020204"/>
                <a:cs typeface="Arial" panose="020B0604020202020204"/>
              </a:rPr>
              <a:t>st</a:t>
            </a:r>
            <a:r>
              <a:rPr sz="2550" spc="75" dirty="0">
                <a:solidFill>
                  <a:srgbClr val="FFFFFF"/>
                </a:solidFill>
                <a:latin typeface="Arial" panose="020B0604020202020204"/>
                <a:cs typeface="Arial" panose="020B0604020202020204"/>
              </a:rPr>
              <a:t>ing </a:t>
            </a:r>
            <a:r>
              <a:rPr sz="2550" spc="35" dirty="0">
                <a:solidFill>
                  <a:srgbClr val="FFFFFF"/>
                </a:solidFill>
                <a:latin typeface="Arial" panose="020B0604020202020204"/>
                <a:cs typeface="Arial" panose="020B0604020202020204"/>
              </a:rPr>
              <a:t>i</a:t>
            </a:r>
            <a:r>
              <a:rPr sz="2450" spc="35" dirty="0">
                <a:solidFill>
                  <a:srgbClr val="FFFFFF"/>
                </a:solidFill>
                <a:latin typeface="Arial" panose="020B0604020202020204"/>
                <a:cs typeface="Arial" panose="020B0604020202020204"/>
              </a:rPr>
              <a:t>s </a:t>
            </a:r>
            <a:r>
              <a:rPr sz="2550" spc="35" dirty="0">
                <a:solidFill>
                  <a:srgbClr val="FFFFFF"/>
                </a:solidFill>
                <a:latin typeface="Arial" panose="020B0604020202020204"/>
                <a:cs typeface="Arial" panose="020B0604020202020204"/>
              </a:rPr>
              <a:t>an </a:t>
            </a:r>
            <a:r>
              <a:rPr sz="2550" spc="75" dirty="0">
                <a:solidFill>
                  <a:srgbClr val="FFFFFF"/>
                </a:solidFill>
                <a:latin typeface="Arial" panose="020B0604020202020204"/>
                <a:cs typeface="Arial" panose="020B0604020202020204"/>
              </a:rPr>
              <a:t>en</a:t>
            </a:r>
            <a:r>
              <a:rPr sz="2450" spc="75" dirty="0">
                <a:solidFill>
                  <a:srgbClr val="FFFFFF"/>
                </a:solidFill>
                <a:latin typeface="Arial" panose="020B0604020202020204"/>
                <a:cs typeface="Arial" panose="020B0604020202020204"/>
              </a:rPr>
              <a:t>s</a:t>
            </a:r>
            <a:r>
              <a:rPr sz="2550" spc="75" dirty="0">
                <a:solidFill>
                  <a:srgbClr val="FFFFFF"/>
                </a:solidFill>
                <a:latin typeface="Arial" panose="020B0604020202020204"/>
                <a:cs typeface="Arial" panose="020B0604020202020204"/>
              </a:rPr>
              <a:t>emble </a:t>
            </a:r>
            <a:r>
              <a:rPr sz="2450" spc="80" dirty="0">
                <a:solidFill>
                  <a:srgbClr val="FFFFFF"/>
                </a:solidFill>
                <a:latin typeface="Arial" panose="020B0604020202020204"/>
                <a:cs typeface="Arial" panose="020B0604020202020204"/>
              </a:rPr>
              <a:t>tr</a:t>
            </a:r>
            <a:r>
              <a:rPr sz="2550" spc="80" dirty="0">
                <a:solidFill>
                  <a:srgbClr val="FFFFFF"/>
                </a:solidFill>
                <a:latin typeface="Arial" panose="020B0604020202020204"/>
                <a:cs typeface="Arial" panose="020B0604020202020204"/>
              </a:rPr>
              <a:t>ee</a:t>
            </a:r>
            <a:r>
              <a:rPr sz="2550" spc="-15" dirty="0">
                <a:solidFill>
                  <a:srgbClr val="FFFFFF"/>
                </a:solidFill>
                <a:latin typeface="Arial" panose="020B0604020202020204"/>
                <a:cs typeface="Arial" panose="020B0604020202020204"/>
              </a:rPr>
              <a:t> </a:t>
            </a:r>
            <a:r>
              <a:rPr sz="2550" spc="95" dirty="0">
                <a:solidFill>
                  <a:srgbClr val="FFFFFF"/>
                </a:solidFill>
                <a:latin typeface="Arial" panose="020B0604020202020204"/>
                <a:cs typeface="Arial" panose="020B0604020202020204"/>
              </a:rPr>
              <a:t>me</a:t>
            </a:r>
            <a:r>
              <a:rPr sz="2450" spc="95" dirty="0">
                <a:solidFill>
                  <a:srgbClr val="FFFFFF"/>
                </a:solidFill>
                <a:latin typeface="Arial" panose="020B0604020202020204"/>
                <a:cs typeface="Arial" panose="020B0604020202020204"/>
              </a:rPr>
              <a:t>t</a:t>
            </a:r>
            <a:r>
              <a:rPr sz="2550" spc="95" dirty="0">
                <a:solidFill>
                  <a:srgbClr val="FFFFFF"/>
                </a:solidFill>
                <a:latin typeface="Arial" panose="020B0604020202020204"/>
                <a:cs typeface="Arial" panose="020B0604020202020204"/>
              </a:rPr>
              <a:t>hod  </a:t>
            </a:r>
            <a:r>
              <a:rPr sz="2450" spc="60" dirty="0">
                <a:solidFill>
                  <a:srgbClr val="FFFFFF"/>
                </a:solidFill>
                <a:latin typeface="Arial" panose="020B0604020202020204"/>
                <a:cs typeface="Arial" panose="020B0604020202020204"/>
              </a:rPr>
              <a:t>t</a:t>
            </a:r>
            <a:r>
              <a:rPr sz="2550" spc="60" dirty="0">
                <a:solidFill>
                  <a:srgbClr val="FFFFFF"/>
                </a:solidFill>
                <a:latin typeface="Arial" panose="020B0604020202020204"/>
                <a:cs typeface="Arial" panose="020B0604020202020204"/>
              </a:rPr>
              <a:t>ha</a:t>
            </a:r>
            <a:r>
              <a:rPr sz="2450" spc="60" dirty="0">
                <a:solidFill>
                  <a:srgbClr val="FFFFFF"/>
                </a:solidFill>
                <a:latin typeface="Arial" panose="020B0604020202020204"/>
                <a:cs typeface="Arial" panose="020B0604020202020204"/>
              </a:rPr>
              <a:t>t </a:t>
            </a:r>
            <a:r>
              <a:rPr sz="2550" spc="85" dirty="0">
                <a:solidFill>
                  <a:srgbClr val="FFFFFF"/>
                </a:solidFill>
                <a:latin typeface="Arial" panose="020B0604020202020204"/>
                <a:cs typeface="Arial" panose="020B0604020202020204"/>
              </a:rPr>
              <a:t>b</a:t>
            </a:r>
            <a:r>
              <a:rPr sz="2450" spc="85" dirty="0">
                <a:solidFill>
                  <a:srgbClr val="FFFFFF"/>
                </a:solidFill>
                <a:latin typeface="Arial" panose="020B0604020202020204"/>
                <a:cs typeface="Arial" panose="020B0604020202020204"/>
              </a:rPr>
              <a:t>u</a:t>
            </a:r>
            <a:r>
              <a:rPr sz="2550" spc="85" dirty="0">
                <a:solidFill>
                  <a:srgbClr val="FFFFFF"/>
                </a:solidFill>
                <a:latin typeface="Arial" panose="020B0604020202020204"/>
                <a:cs typeface="Arial" panose="020B0604020202020204"/>
              </a:rPr>
              <a:t>ild</a:t>
            </a:r>
            <a:r>
              <a:rPr sz="2450" spc="85" dirty="0">
                <a:solidFill>
                  <a:srgbClr val="FFFFFF"/>
                </a:solidFill>
                <a:latin typeface="Arial" panose="020B0604020202020204"/>
                <a:cs typeface="Arial" panose="020B0604020202020204"/>
              </a:rPr>
              <a:t>s</a:t>
            </a:r>
            <a:r>
              <a:rPr sz="2450" spc="380" dirty="0">
                <a:solidFill>
                  <a:srgbClr val="FFFFFF"/>
                </a:solidFill>
                <a:latin typeface="Arial" panose="020B0604020202020204"/>
                <a:cs typeface="Arial" panose="020B0604020202020204"/>
              </a:rPr>
              <a:t> </a:t>
            </a:r>
            <a:r>
              <a:rPr sz="2550" spc="90" dirty="0">
                <a:solidFill>
                  <a:srgbClr val="FFFFFF"/>
                </a:solidFill>
                <a:latin typeface="Arial" panose="020B0604020202020204"/>
                <a:cs typeface="Arial" panose="020B0604020202020204"/>
              </a:rPr>
              <a:t>con</a:t>
            </a:r>
            <a:r>
              <a:rPr sz="2450" spc="90" dirty="0">
                <a:solidFill>
                  <a:srgbClr val="FFFFFF"/>
                </a:solidFill>
                <a:latin typeface="Arial" panose="020B0604020202020204"/>
                <a:cs typeface="Arial" panose="020B0604020202020204"/>
              </a:rPr>
              <a:t>s</a:t>
            </a:r>
            <a:r>
              <a:rPr sz="2550" spc="90" dirty="0">
                <a:solidFill>
                  <a:srgbClr val="FFFFFF"/>
                </a:solidFill>
                <a:latin typeface="Arial" panose="020B0604020202020204"/>
                <a:cs typeface="Arial" panose="020B0604020202020204"/>
              </a:rPr>
              <a:t>ec</a:t>
            </a:r>
            <a:r>
              <a:rPr sz="2450" spc="90" dirty="0">
                <a:solidFill>
                  <a:srgbClr val="FFFFFF"/>
                </a:solidFill>
                <a:latin typeface="Arial" panose="020B0604020202020204"/>
                <a:cs typeface="Arial" panose="020B0604020202020204"/>
              </a:rPr>
              <a:t>ut</a:t>
            </a:r>
            <a:r>
              <a:rPr sz="2550" spc="90" dirty="0">
                <a:solidFill>
                  <a:srgbClr val="FFFFFF"/>
                </a:solidFill>
                <a:latin typeface="Arial" panose="020B0604020202020204"/>
                <a:cs typeface="Arial" panose="020B0604020202020204"/>
              </a:rPr>
              <a:t>i</a:t>
            </a:r>
            <a:r>
              <a:rPr sz="2450" spc="90" dirty="0">
                <a:solidFill>
                  <a:srgbClr val="FFFFFF"/>
                </a:solidFill>
                <a:latin typeface="Arial" panose="020B0604020202020204"/>
                <a:cs typeface="Arial" panose="020B0604020202020204"/>
              </a:rPr>
              <a:t>v</a:t>
            </a:r>
            <a:r>
              <a:rPr sz="2550" spc="90" dirty="0">
                <a:solidFill>
                  <a:srgbClr val="FFFFFF"/>
                </a:solidFill>
                <a:latin typeface="Arial" panose="020B0604020202020204"/>
                <a:cs typeface="Arial" panose="020B0604020202020204"/>
              </a:rPr>
              <a:t>e</a:t>
            </a:r>
            <a:r>
              <a:rPr sz="2550" spc="195" dirty="0">
                <a:solidFill>
                  <a:srgbClr val="FFFFFF"/>
                </a:solidFill>
                <a:latin typeface="Arial" panose="020B0604020202020204"/>
                <a:cs typeface="Arial" panose="020B0604020202020204"/>
              </a:rPr>
              <a:t> </a:t>
            </a:r>
            <a:r>
              <a:rPr sz="2450" spc="80" dirty="0">
                <a:solidFill>
                  <a:srgbClr val="FFFFFF"/>
                </a:solidFill>
                <a:latin typeface="Arial" panose="020B0604020202020204"/>
                <a:cs typeface="Arial" panose="020B0604020202020204"/>
              </a:rPr>
              <a:t>s</a:t>
            </a:r>
            <a:r>
              <a:rPr sz="2550" spc="80" dirty="0">
                <a:solidFill>
                  <a:srgbClr val="FFFFFF"/>
                </a:solidFill>
                <a:latin typeface="Arial" panose="020B0604020202020204"/>
                <a:cs typeface="Arial" panose="020B0604020202020204"/>
              </a:rPr>
              <a:t>mall	</a:t>
            </a:r>
            <a:r>
              <a:rPr sz="2450" spc="80" dirty="0">
                <a:solidFill>
                  <a:srgbClr val="FFFFFF"/>
                </a:solidFill>
                <a:latin typeface="Arial" panose="020B0604020202020204"/>
                <a:cs typeface="Arial" panose="020B0604020202020204"/>
              </a:rPr>
              <a:t>tr</a:t>
            </a:r>
            <a:r>
              <a:rPr sz="2550" spc="80" dirty="0">
                <a:solidFill>
                  <a:srgbClr val="FFFFFF"/>
                </a:solidFill>
                <a:latin typeface="Arial" panose="020B0604020202020204"/>
                <a:cs typeface="Arial" panose="020B0604020202020204"/>
              </a:rPr>
              <a:t>ee</a:t>
            </a:r>
            <a:r>
              <a:rPr sz="2450" spc="80" dirty="0">
                <a:solidFill>
                  <a:srgbClr val="FFFFFF"/>
                </a:solidFill>
                <a:latin typeface="Arial" panose="020B0604020202020204"/>
                <a:cs typeface="Arial" panose="020B0604020202020204"/>
              </a:rPr>
              <a:t>s  </a:t>
            </a:r>
            <a:r>
              <a:rPr sz="2450" spc="65" dirty="0">
                <a:solidFill>
                  <a:srgbClr val="FFFFFF"/>
                </a:solidFill>
                <a:latin typeface="Arial" panose="020B0604020202020204"/>
                <a:cs typeface="Arial" panose="020B0604020202020204"/>
              </a:rPr>
              <a:t>w</a:t>
            </a:r>
            <a:r>
              <a:rPr sz="2550" spc="65" dirty="0">
                <a:solidFill>
                  <a:srgbClr val="FFFFFF"/>
                </a:solidFill>
                <a:latin typeface="Arial" panose="020B0604020202020204"/>
                <a:cs typeface="Arial" panose="020B0604020202020204"/>
              </a:rPr>
              <a:t>i</a:t>
            </a:r>
            <a:r>
              <a:rPr sz="2450" spc="65" dirty="0">
                <a:solidFill>
                  <a:srgbClr val="FFFFFF"/>
                </a:solidFill>
                <a:latin typeface="Arial" panose="020B0604020202020204"/>
                <a:cs typeface="Arial" panose="020B0604020202020204"/>
              </a:rPr>
              <a:t>t</a:t>
            </a:r>
            <a:r>
              <a:rPr sz="2550" spc="65" dirty="0">
                <a:solidFill>
                  <a:srgbClr val="FFFFFF"/>
                </a:solidFill>
                <a:latin typeface="Arial" panose="020B0604020202020204"/>
                <a:cs typeface="Arial" panose="020B0604020202020204"/>
              </a:rPr>
              <a:t>h</a:t>
            </a:r>
            <a:r>
              <a:rPr sz="2550" spc="50" dirty="0">
                <a:solidFill>
                  <a:srgbClr val="FFFFFF"/>
                </a:solidFill>
                <a:latin typeface="Arial" panose="020B0604020202020204"/>
                <a:cs typeface="Arial" panose="020B0604020202020204"/>
              </a:rPr>
              <a:t> </a:t>
            </a:r>
            <a:r>
              <a:rPr sz="2550" spc="65" dirty="0">
                <a:solidFill>
                  <a:srgbClr val="FFFFFF"/>
                </a:solidFill>
                <a:latin typeface="Arial" panose="020B0604020202020204"/>
                <a:cs typeface="Arial" panose="020B0604020202020204"/>
              </a:rPr>
              <a:t>each	</a:t>
            </a:r>
            <a:r>
              <a:rPr sz="2450" spc="75" dirty="0">
                <a:solidFill>
                  <a:srgbClr val="FFFFFF"/>
                </a:solidFill>
                <a:latin typeface="Arial" panose="020B0604020202020204"/>
                <a:cs typeface="Arial" panose="020B0604020202020204"/>
              </a:rPr>
              <a:t>tr</a:t>
            </a:r>
            <a:r>
              <a:rPr sz="2550" spc="75" dirty="0">
                <a:solidFill>
                  <a:srgbClr val="FFFFFF"/>
                </a:solidFill>
                <a:latin typeface="Arial" panose="020B0604020202020204"/>
                <a:cs typeface="Arial" panose="020B0604020202020204"/>
              </a:rPr>
              <a:t>ee </a:t>
            </a:r>
            <a:r>
              <a:rPr sz="2550" spc="95" dirty="0">
                <a:solidFill>
                  <a:srgbClr val="FFFFFF"/>
                </a:solidFill>
                <a:latin typeface="Arial" panose="020B0604020202020204"/>
                <a:cs typeface="Arial" panose="020B0604020202020204"/>
              </a:rPr>
              <a:t>foc</a:t>
            </a:r>
            <a:r>
              <a:rPr sz="2450" spc="95" dirty="0">
                <a:solidFill>
                  <a:srgbClr val="FFFFFF"/>
                </a:solidFill>
                <a:latin typeface="Arial" panose="020B0604020202020204"/>
                <a:cs typeface="Arial" panose="020B0604020202020204"/>
              </a:rPr>
              <a:t>us</a:t>
            </a:r>
            <a:r>
              <a:rPr sz="2550" spc="95" dirty="0">
                <a:solidFill>
                  <a:srgbClr val="FFFFFF"/>
                </a:solidFill>
                <a:latin typeface="Arial" panose="020B0604020202020204"/>
                <a:cs typeface="Arial" panose="020B0604020202020204"/>
              </a:rPr>
              <a:t>ed </a:t>
            </a:r>
            <a:r>
              <a:rPr sz="2550" spc="55" dirty="0">
                <a:solidFill>
                  <a:srgbClr val="FFFFFF"/>
                </a:solidFill>
                <a:latin typeface="Arial" panose="020B0604020202020204"/>
                <a:cs typeface="Arial" panose="020B0604020202020204"/>
              </a:rPr>
              <a:t>on  </a:t>
            </a:r>
            <a:r>
              <a:rPr sz="2550" spc="90" dirty="0">
                <a:solidFill>
                  <a:srgbClr val="FFFFFF"/>
                </a:solidFill>
                <a:latin typeface="Arial" panose="020B0604020202020204"/>
                <a:cs typeface="Arial" panose="020B0604020202020204"/>
              </a:rPr>
              <a:t>co</a:t>
            </a:r>
            <a:r>
              <a:rPr sz="2450" spc="90" dirty="0">
                <a:solidFill>
                  <a:srgbClr val="FFFFFF"/>
                </a:solidFill>
                <a:latin typeface="Arial" panose="020B0604020202020204"/>
                <a:cs typeface="Arial" panose="020B0604020202020204"/>
              </a:rPr>
              <a:t>rr</a:t>
            </a:r>
            <a:r>
              <a:rPr sz="2550" spc="90" dirty="0">
                <a:solidFill>
                  <a:srgbClr val="FFFFFF"/>
                </a:solidFill>
                <a:latin typeface="Arial" panose="020B0604020202020204"/>
                <a:cs typeface="Arial" panose="020B0604020202020204"/>
              </a:rPr>
              <a:t>ec</a:t>
            </a:r>
            <a:r>
              <a:rPr sz="2450" spc="90" dirty="0">
                <a:solidFill>
                  <a:srgbClr val="FFFFFF"/>
                </a:solidFill>
                <a:latin typeface="Arial" panose="020B0604020202020204"/>
                <a:cs typeface="Arial" panose="020B0604020202020204"/>
              </a:rPr>
              <a:t>t</a:t>
            </a:r>
            <a:r>
              <a:rPr sz="2550" spc="90" dirty="0">
                <a:solidFill>
                  <a:srgbClr val="FFFFFF"/>
                </a:solidFill>
                <a:latin typeface="Arial" panose="020B0604020202020204"/>
                <a:cs typeface="Arial" panose="020B0604020202020204"/>
              </a:rPr>
              <a:t>ing</a:t>
            </a:r>
            <a:r>
              <a:rPr sz="2550" spc="290" dirty="0">
                <a:solidFill>
                  <a:srgbClr val="FFFFFF"/>
                </a:solidFill>
                <a:latin typeface="Arial" panose="020B0604020202020204"/>
                <a:cs typeface="Arial" panose="020B0604020202020204"/>
              </a:rPr>
              <a:t> </a:t>
            </a:r>
            <a:r>
              <a:rPr sz="2450" spc="50" dirty="0">
                <a:solidFill>
                  <a:srgbClr val="FFFFFF"/>
                </a:solidFill>
                <a:latin typeface="Arial" panose="020B0604020202020204"/>
                <a:cs typeface="Arial" panose="020B0604020202020204"/>
              </a:rPr>
              <a:t>t</a:t>
            </a:r>
            <a:r>
              <a:rPr sz="2550" spc="50" dirty="0">
                <a:solidFill>
                  <a:srgbClr val="FFFFFF"/>
                </a:solidFill>
                <a:latin typeface="Arial" panose="020B0604020202020204"/>
                <a:cs typeface="Arial" panose="020B0604020202020204"/>
              </a:rPr>
              <a:t>he</a:t>
            </a:r>
            <a:r>
              <a:rPr sz="2550" spc="200" dirty="0">
                <a:solidFill>
                  <a:srgbClr val="FFFFFF"/>
                </a:solidFill>
                <a:latin typeface="Arial" panose="020B0604020202020204"/>
                <a:cs typeface="Arial" panose="020B0604020202020204"/>
              </a:rPr>
              <a:t> </a:t>
            </a:r>
            <a:r>
              <a:rPr sz="2550" spc="50" dirty="0">
                <a:solidFill>
                  <a:srgbClr val="FFFFFF"/>
                </a:solidFill>
                <a:latin typeface="Arial" panose="020B0604020202020204"/>
                <a:cs typeface="Arial" panose="020B0604020202020204"/>
              </a:rPr>
              <a:t>ne</a:t>
            </a:r>
            <a:r>
              <a:rPr sz="2450" spc="50" dirty="0">
                <a:solidFill>
                  <a:srgbClr val="FFFFFF"/>
                </a:solidFill>
                <a:latin typeface="Arial" panose="020B0604020202020204"/>
                <a:cs typeface="Arial" panose="020B0604020202020204"/>
              </a:rPr>
              <a:t>t	</a:t>
            </a:r>
            <a:r>
              <a:rPr sz="2550" spc="120" dirty="0">
                <a:solidFill>
                  <a:srgbClr val="FFFFFF"/>
                </a:solidFill>
                <a:latin typeface="Arial" panose="020B0604020202020204"/>
                <a:cs typeface="Arial" panose="020B0604020202020204"/>
              </a:rPr>
              <a:t>e</a:t>
            </a:r>
            <a:r>
              <a:rPr sz="2450" spc="120" dirty="0">
                <a:solidFill>
                  <a:srgbClr val="FFFFFF"/>
                </a:solidFill>
                <a:latin typeface="Arial" panose="020B0604020202020204"/>
                <a:cs typeface="Arial" panose="020B0604020202020204"/>
              </a:rPr>
              <a:t>rr</a:t>
            </a:r>
            <a:r>
              <a:rPr sz="2550" spc="120" dirty="0">
                <a:solidFill>
                  <a:srgbClr val="FFFFFF"/>
                </a:solidFill>
                <a:latin typeface="Arial" panose="020B0604020202020204"/>
                <a:cs typeface="Arial" panose="020B0604020202020204"/>
              </a:rPr>
              <a:t>o</a:t>
            </a:r>
            <a:r>
              <a:rPr sz="2450" spc="120" dirty="0">
                <a:solidFill>
                  <a:srgbClr val="FFFFFF"/>
                </a:solidFill>
                <a:latin typeface="Arial" panose="020B0604020202020204"/>
                <a:cs typeface="Arial" panose="020B0604020202020204"/>
              </a:rPr>
              <a:t>r </a:t>
            </a:r>
            <a:r>
              <a:rPr sz="2550" spc="145" dirty="0">
                <a:solidFill>
                  <a:srgbClr val="FFFFFF"/>
                </a:solidFill>
                <a:latin typeface="Arial" panose="020B0604020202020204"/>
                <a:cs typeface="Arial" panose="020B0604020202020204"/>
              </a:rPr>
              <a:t>f</a:t>
            </a:r>
            <a:r>
              <a:rPr sz="2450" spc="145" dirty="0">
                <a:solidFill>
                  <a:srgbClr val="FFFFFF"/>
                </a:solidFill>
                <a:latin typeface="Arial" panose="020B0604020202020204"/>
                <a:cs typeface="Arial" panose="020B0604020202020204"/>
              </a:rPr>
              <a:t>r</a:t>
            </a:r>
            <a:r>
              <a:rPr sz="2550" spc="145" dirty="0">
                <a:solidFill>
                  <a:srgbClr val="FFFFFF"/>
                </a:solidFill>
                <a:latin typeface="Arial" panose="020B0604020202020204"/>
                <a:cs typeface="Arial" panose="020B0604020202020204"/>
              </a:rPr>
              <a:t>om</a:t>
            </a:r>
            <a:r>
              <a:rPr sz="2450" spc="145" dirty="0">
                <a:solidFill>
                  <a:srgbClr val="FFFFFF"/>
                </a:solidFill>
                <a:latin typeface="Arial" panose="020B0604020202020204"/>
                <a:cs typeface="Arial" panose="020B0604020202020204"/>
              </a:rPr>
              <a:t>t</a:t>
            </a:r>
            <a:r>
              <a:rPr sz="2550" spc="145" dirty="0">
                <a:solidFill>
                  <a:srgbClr val="FFFFFF"/>
                </a:solidFill>
                <a:latin typeface="Arial" panose="020B0604020202020204"/>
                <a:cs typeface="Arial" panose="020B0604020202020204"/>
              </a:rPr>
              <a:t>he  </a:t>
            </a:r>
            <a:r>
              <a:rPr sz="2550" spc="85" dirty="0">
                <a:solidFill>
                  <a:srgbClr val="FFFFFF"/>
                </a:solidFill>
                <a:latin typeface="Arial" panose="020B0604020202020204"/>
                <a:cs typeface="Arial" panose="020B0604020202020204"/>
              </a:rPr>
              <a:t>p</a:t>
            </a:r>
            <a:r>
              <a:rPr sz="2450" spc="85" dirty="0">
                <a:solidFill>
                  <a:srgbClr val="FFFFFF"/>
                </a:solidFill>
                <a:latin typeface="Arial" panose="020B0604020202020204"/>
                <a:cs typeface="Arial" panose="020B0604020202020204"/>
              </a:rPr>
              <a:t>r</a:t>
            </a:r>
            <a:r>
              <a:rPr sz="2550" spc="85" dirty="0">
                <a:solidFill>
                  <a:srgbClr val="FFFFFF"/>
                </a:solidFill>
                <a:latin typeface="Arial" panose="020B0604020202020204"/>
                <a:cs typeface="Arial" panose="020B0604020202020204"/>
              </a:rPr>
              <a:t>e</a:t>
            </a:r>
            <a:r>
              <a:rPr sz="2450" spc="85" dirty="0">
                <a:solidFill>
                  <a:srgbClr val="FFFFFF"/>
                </a:solidFill>
                <a:latin typeface="Arial" panose="020B0604020202020204"/>
                <a:cs typeface="Arial" panose="020B0604020202020204"/>
              </a:rPr>
              <a:t>v</a:t>
            </a:r>
            <a:r>
              <a:rPr sz="2550" spc="85" dirty="0">
                <a:solidFill>
                  <a:srgbClr val="FFFFFF"/>
                </a:solidFill>
                <a:latin typeface="Arial" panose="020B0604020202020204"/>
                <a:cs typeface="Arial" panose="020B0604020202020204"/>
              </a:rPr>
              <a:t>io</a:t>
            </a:r>
            <a:r>
              <a:rPr sz="2450" spc="85" dirty="0">
                <a:solidFill>
                  <a:srgbClr val="FFFFFF"/>
                </a:solidFill>
                <a:latin typeface="Arial" panose="020B0604020202020204"/>
                <a:cs typeface="Arial" panose="020B0604020202020204"/>
              </a:rPr>
              <a:t>us</a:t>
            </a:r>
            <a:r>
              <a:rPr sz="2450" spc="250" dirty="0">
                <a:solidFill>
                  <a:srgbClr val="FFFFFF"/>
                </a:solidFill>
                <a:latin typeface="Arial" panose="020B0604020202020204"/>
                <a:cs typeface="Arial" panose="020B0604020202020204"/>
              </a:rPr>
              <a:t> </a:t>
            </a:r>
            <a:r>
              <a:rPr sz="2450" spc="70" dirty="0">
                <a:solidFill>
                  <a:srgbClr val="FFFFFF"/>
                </a:solidFill>
                <a:latin typeface="Arial" panose="020B0604020202020204"/>
                <a:cs typeface="Arial" panose="020B0604020202020204"/>
              </a:rPr>
              <a:t>tr</a:t>
            </a:r>
            <a:r>
              <a:rPr sz="2550" spc="70" dirty="0">
                <a:solidFill>
                  <a:srgbClr val="FFFFFF"/>
                </a:solidFill>
                <a:latin typeface="Arial" panose="020B0604020202020204"/>
                <a:cs typeface="Arial" panose="020B0604020202020204"/>
              </a:rPr>
              <a:t>ee</a:t>
            </a:r>
            <a:r>
              <a:rPr sz="2650" spc="70" dirty="0">
                <a:solidFill>
                  <a:srgbClr val="FFFFFF"/>
                </a:solidFill>
                <a:latin typeface="Arial" panose="020B0604020202020204"/>
                <a:cs typeface="Arial" panose="020B0604020202020204"/>
              </a:rPr>
              <a:t>.</a:t>
            </a:r>
            <a:endParaRPr sz="2650">
              <a:latin typeface="Arial" panose="020B0604020202020204"/>
              <a:cs typeface="Arial" panose="020B0604020202020204"/>
            </a:endParaRPr>
          </a:p>
          <a:p>
            <a:pPr marL="12700" marR="321310">
              <a:lnSpc>
                <a:spcPct val="125000"/>
              </a:lnSpc>
              <a:spcBef>
                <a:spcPts val="90"/>
              </a:spcBef>
            </a:pPr>
            <a:r>
              <a:rPr sz="2550" spc="110" dirty="0">
                <a:solidFill>
                  <a:srgbClr val="FFFFFF"/>
                </a:solidFill>
                <a:latin typeface="Arial" panose="020B0604020202020204"/>
                <a:cs typeface="Arial" panose="020B0604020202020204"/>
              </a:rPr>
              <a:t>G</a:t>
            </a:r>
            <a:r>
              <a:rPr sz="2450" spc="110" dirty="0">
                <a:solidFill>
                  <a:srgbClr val="FFFFFF"/>
                </a:solidFill>
                <a:latin typeface="Arial" panose="020B0604020202020204"/>
                <a:cs typeface="Arial" panose="020B0604020202020204"/>
              </a:rPr>
              <a:t>r</a:t>
            </a:r>
            <a:r>
              <a:rPr sz="2550" spc="110" dirty="0">
                <a:solidFill>
                  <a:srgbClr val="FFFFFF"/>
                </a:solidFill>
                <a:latin typeface="Arial" panose="020B0604020202020204"/>
                <a:cs typeface="Arial" panose="020B0604020202020204"/>
              </a:rPr>
              <a:t>adien</a:t>
            </a:r>
            <a:r>
              <a:rPr sz="2450" spc="110" dirty="0">
                <a:solidFill>
                  <a:srgbClr val="FFFFFF"/>
                </a:solidFill>
                <a:latin typeface="Arial" panose="020B0604020202020204"/>
                <a:cs typeface="Arial" panose="020B0604020202020204"/>
              </a:rPr>
              <a:t>t </a:t>
            </a:r>
            <a:r>
              <a:rPr sz="2550" spc="75" dirty="0">
                <a:solidFill>
                  <a:srgbClr val="FFFFFF"/>
                </a:solidFill>
                <a:latin typeface="Arial" panose="020B0604020202020204"/>
                <a:cs typeface="Arial" panose="020B0604020202020204"/>
              </a:rPr>
              <a:t>boo</a:t>
            </a:r>
            <a:r>
              <a:rPr sz="2450" spc="75" dirty="0">
                <a:solidFill>
                  <a:srgbClr val="FFFFFF"/>
                </a:solidFill>
                <a:latin typeface="Arial" panose="020B0604020202020204"/>
                <a:cs typeface="Arial" panose="020B0604020202020204"/>
              </a:rPr>
              <a:t>st</a:t>
            </a:r>
            <a:r>
              <a:rPr sz="2550" spc="75" dirty="0">
                <a:solidFill>
                  <a:srgbClr val="FFFFFF"/>
                </a:solidFill>
                <a:latin typeface="Arial" panose="020B0604020202020204"/>
                <a:cs typeface="Arial" panose="020B0604020202020204"/>
              </a:rPr>
              <a:t>ing </a:t>
            </a:r>
            <a:r>
              <a:rPr sz="2550" spc="35" dirty="0">
                <a:solidFill>
                  <a:srgbClr val="FFFFFF"/>
                </a:solidFill>
                <a:latin typeface="Arial" panose="020B0604020202020204"/>
                <a:cs typeface="Arial" panose="020B0604020202020204"/>
              </a:rPr>
              <a:t>i</a:t>
            </a:r>
            <a:r>
              <a:rPr sz="2450" spc="35" dirty="0">
                <a:solidFill>
                  <a:srgbClr val="FFFFFF"/>
                </a:solidFill>
                <a:latin typeface="Arial" panose="020B0604020202020204"/>
                <a:cs typeface="Arial" panose="020B0604020202020204"/>
              </a:rPr>
              <a:t>s </a:t>
            </a:r>
            <a:r>
              <a:rPr sz="2450" spc="50" dirty="0">
                <a:solidFill>
                  <a:srgbClr val="FFFFFF"/>
                </a:solidFill>
                <a:latin typeface="Arial" panose="020B0604020202020204"/>
                <a:cs typeface="Arial" panose="020B0604020202020204"/>
              </a:rPr>
              <a:t>t</a:t>
            </a:r>
            <a:r>
              <a:rPr sz="2550" spc="50" dirty="0">
                <a:solidFill>
                  <a:srgbClr val="FFFFFF"/>
                </a:solidFill>
                <a:latin typeface="Arial" panose="020B0604020202020204"/>
                <a:cs typeface="Arial" panose="020B0604020202020204"/>
              </a:rPr>
              <a:t>he </a:t>
            </a:r>
            <a:r>
              <a:rPr sz="2550" spc="85" dirty="0">
                <a:solidFill>
                  <a:srgbClr val="FFFFFF"/>
                </a:solidFill>
                <a:latin typeface="Arial" panose="020B0604020202020204"/>
                <a:cs typeface="Arial" panose="020B0604020202020204"/>
              </a:rPr>
              <a:t>mo</a:t>
            </a:r>
            <a:r>
              <a:rPr sz="2450" spc="85" dirty="0">
                <a:solidFill>
                  <a:srgbClr val="FFFFFF"/>
                </a:solidFill>
                <a:latin typeface="Arial" panose="020B0604020202020204"/>
                <a:cs typeface="Arial" panose="020B0604020202020204"/>
              </a:rPr>
              <a:t>st  </a:t>
            </a:r>
            <a:r>
              <a:rPr sz="2550" spc="105" dirty="0">
                <a:solidFill>
                  <a:srgbClr val="FFFFFF"/>
                </a:solidFill>
                <a:latin typeface="Arial" panose="020B0604020202020204"/>
                <a:cs typeface="Arial" panose="020B0604020202020204"/>
              </a:rPr>
              <a:t>pop</a:t>
            </a:r>
            <a:r>
              <a:rPr sz="2450" spc="105" dirty="0">
                <a:solidFill>
                  <a:srgbClr val="FFFFFF"/>
                </a:solidFill>
                <a:latin typeface="Arial" panose="020B0604020202020204"/>
                <a:cs typeface="Arial" panose="020B0604020202020204"/>
              </a:rPr>
              <a:t>u</a:t>
            </a:r>
            <a:r>
              <a:rPr sz="2550" spc="105" dirty="0">
                <a:solidFill>
                  <a:srgbClr val="FFFFFF"/>
                </a:solidFill>
                <a:latin typeface="Arial" panose="020B0604020202020204"/>
                <a:cs typeface="Arial" panose="020B0604020202020204"/>
              </a:rPr>
              <a:t>la</a:t>
            </a:r>
            <a:r>
              <a:rPr sz="2450" spc="105" dirty="0">
                <a:solidFill>
                  <a:srgbClr val="FFFFFF"/>
                </a:solidFill>
                <a:latin typeface="Arial" panose="020B0604020202020204"/>
                <a:cs typeface="Arial" panose="020B0604020202020204"/>
              </a:rPr>
              <a:t>r </a:t>
            </a:r>
            <a:r>
              <a:rPr sz="2550" spc="65" dirty="0">
                <a:solidFill>
                  <a:srgbClr val="FFFFFF"/>
                </a:solidFill>
                <a:latin typeface="Arial" panose="020B0604020202020204"/>
                <a:cs typeface="Arial" panose="020B0604020202020204"/>
              </a:rPr>
              <a:t>e</a:t>
            </a:r>
            <a:r>
              <a:rPr sz="2450" spc="65" dirty="0">
                <a:solidFill>
                  <a:srgbClr val="FFFFFF"/>
                </a:solidFill>
                <a:latin typeface="Arial" panose="020B0604020202020204"/>
                <a:cs typeface="Arial" panose="020B0604020202020204"/>
              </a:rPr>
              <a:t>xt</a:t>
            </a:r>
            <a:r>
              <a:rPr sz="2550" spc="65" dirty="0">
                <a:solidFill>
                  <a:srgbClr val="FFFFFF"/>
                </a:solidFill>
                <a:latin typeface="Arial" panose="020B0604020202020204"/>
                <a:cs typeface="Arial" panose="020B0604020202020204"/>
              </a:rPr>
              <a:t>en</a:t>
            </a:r>
            <a:r>
              <a:rPr sz="2450" spc="65" dirty="0">
                <a:solidFill>
                  <a:srgbClr val="FFFFFF"/>
                </a:solidFill>
                <a:latin typeface="Arial" panose="020B0604020202020204"/>
                <a:cs typeface="Arial" panose="020B0604020202020204"/>
              </a:rPr>
              <a:t>s</a:t>
            </a:r>
            <a:r>
              <a:rPr sz="2550" spc="65" dirty="0">
                <a:solidFill>
                  <a:srgbClr val="FFFFFF"/>
                </a:solidFill>
                <a:latin typeface="Arial" panose="020B0604020202020204"/>
                <a:cs typeface="Arial" panose="020B0604020202020204"/>
              </a:rPr>
              <a:t>ion </a:t>
            </a:r>
            <a:r>
              <a:rPr sz="2550" spc="55" dirty="0">
                <a:solidFill>
                  <a:srgbClr val="FFFFFF"/>
                </a:solidFill>
                <a:latin typeface="Arial" panose="020B0604020202020204"/>
                <a:cs typeface="Arial" panose="020B0604020202020204"/>
              </a:rPr>
              <a:t>of </a:t>
            </a:r>
            <a:r>
              <a:rPr sz="2550" spc="70" dirty="0">
                <a:solidFill>
                  <a:srgbClr val="FFFFFF"/>
                </a:solidFill>
                <a:latin typeface="Arial" panose="020B0604020202020204"/>
                <a:cs typeface="Arial" panose="020B0604020202020204"/>
              </a:rPr>
              <a:t>boo</a:t>
            </a:r>
            <a:r>
              <a:rPr sz="2450" spc="70" dirty="0">
                <a:solidFill>
                  <a:srgbClr val="FFFFFF"/>
                </a:solidFill>
                <a:latin typeface="Arial" panose="020B0604020202020204"/>
                <a:cs typeface="Arial" panose="020B0604020202020204"/>
              </a:rPr>
              <a:t>st</a:t>
            </a:r>
            <a:r>
              <a:rPr sz="2550" spc="70" dirty="0">
                <a:solidFill>
                  <a:srgbClr val="FFFFFF"/>
                </a:solidFill>
                <a:latin typeface="Arial" panose="020B0604020202020204"/>
                <a:cs typeface="Arial" panose="020B0604020202020204"/>
              </a:rPr>
              <a:t>ing</a:t>
            </a:r>
            <a:r>
              <a:rPr sz="2650" spc="70" dirty="0">
                <a:solidFill>
                  <a:srgbClr val="FFFFFF"/>
                </a:solidFill>
                <a:latin typeface="Arial" panose="020B0604020202020204"/>
                <a:cs typeface="Arial" panose="020B0604020202020204"/>
              </a:rPr>
              <a:t>, </a:t>
            </a:r>
            <a:r>
              <a:rPr sz="2550" spc="55" dirty="0">
                <a:solidFill>
                  <a:srgbClr val="FFFFFF"/>
                </a:solidFill>
                <a:latin typeface="Arial" panose="020B0604020202020204"/>
                <a:cs typeface="Arial" panose="020B0604020202020204"/>
              </a:rPr>
              <a:t>and  </a:t>
            </a:r>
            <a:r>
              <a:rPr sz="2450" spc="65" dirty="0">
                <a:solidFill>
                  <a:srgbClr val="FFFFFF"/>
                </a:solidFill>
                <a:latin typeface="Arial" panose="020B0604020202020204"/>
                <a:cs typeface="Arial" panose="020B0604020202020204"/>
              </a:rPr>
              <a:t>us</a:t>
            </a:r>
            <a:r>
              <a:rPr sz="2550" spc="65" dirty="0">
                <a:solidFill>
                  <a:srgbClr val="FFFFFF"/>
                </a:solidFill>
                <a:latin typeface="Arial" panose="020B0604020202020204"/>
                <a:cs typeface="Arial" panose="020B0604020202020204"/>
              </a:rPr>
              <a:t>e</a:t>
            </a:r>
            <a:r>
              <a:rPr sz="2450" spc="65" dirty="0">
                <a:solidFill>
                  <a:srgbClr val="FFFFFF"/>
                </a:solidFill>
                <a:latin typeface="Arial" panose="020B0604020202020204"/>
                <a:cs typeface="Arial" panose="020B0604020202020204"/>
              </a:rPr>
              <a:t>s </a:t>
            </a:r>
            <a:r>
              <a:rPr sz="2450" spc="50" dirty="0">
                <a:solidFill>
                  <a:srgbClr val="FFFFFF"/>
                </a:solidFill>
                <a:latin typeface="Arial" panose="020B0604020202020204"/>
                <a:cs typeface="Arial" panose="020B0604020202020204"/>
              </a:rPr>
              <a:t>t</a:t>
            </a:r>
            <a:r>
              <a:rPr sz="2550" spc="50" dirty="0">
                <a:solidFill>
                  <a:srgbClr val="FFFFFF"/>
                </a:solidFill>
                <a:latin typeface="Arial" panose="020B0604020202020204"/>
                <a:cs typeface="Arial" panose="020B0604020202020204"/>
              </a:rPr>
              <a:t>he </a:t>
            </a:r>
            <a:r>
              <a:rPr sz="2550" spc="65" dirty="0">
                <a:solidFill>
                  <a:srgbClr val="FFFFFF"/>
                </a:solidFill>
                <a:latin typeface="Arial" panose="020B0604020202020204"/>
                <a:cs typeface="Arial" panose="020B0604020202020204"/>
              </a:rPr>
              <a:t>g</a:t>
            </a:r>
            <a:r>
              <a:rPr sz="2450" spc="65" dirty="0">
                <a:solidFill>
                  <a:srgbClr val="FFFFFF"/>
                </a:solidFill>
                <a:latin typeface="Arial" panose="020B0604020202020204"/>
                <a:cs typeface="Arial" panose="020B0604020202020204"/>
              </a:rPr>
              <a:t>r</a:t>
            </a:r>
            <a:r>
              <a:rPr sz="2550" spc="65" dirty="0">
                <a:solidFill>
                  <a:srgbClr val="FFFFFF"/>
                </a:solidFill>
                <a:latin typeface="Arial" panose="020B0604020202020204"/>
                <a:cs typeface="Arial" panose="020B0604020202020204"/>
              </a:rPr>
              <a:t>adien</a:t>
            </a:r>
            <a:r>
              <a:rPr sz="2450" spc="65" dirty="0">
                <a:solidFill>
                  <a:srgbClr val="FFFFFF"/>
                </a:solidFill>
                <a:latin typeface="Arial" panose="020B0604020202020204"/>
                <a:cs typeface="Arial" panose="020B0604020202020204"/>
              </a:rPr>
              <a:t>t </a:t>
            </a:r>
            <a:r>
              <a:rPr sz="2550" spc="75" dirty="0">
                <a:solidFill>
                  <a:srgbClr val="FFFFFF"/>
                </a:solidFill>
                <a:latin typeface="Arial" panose="020B0604020202020204"/>
                <a:cs typeface="Arial" panose="020B0604020202020204"/>
              </a:rPr>
              <a:t>de</a:t>
            </a:r>
            <a:r>
              <a:rPr sz="2450" spc="75" dirty="0">
                <a:solidFill>
                  <a:srgbClr val="FFFFFF"/>
                </a:solidFill>
                <a:latin typeface="Arial" panose="020B0604020202020204"/>
                <a:cs typeface="Arial" panose="020B0604020202020204"/>
              </a:rPr>
              <a:t>s</a:t>
            </a:r>
            <a:r>
              <a:rPr sz="2550" spc="75" dirty="0">
                <a:solidFill>
                  <a:srgbClr val="FFFFFF"/>
                </a:solidFill>
                <a:latin typeface="Arial" panose="020B0604020202020204"/>
                <a:cs typeface="Arial" panose="020B0604020202020204"/>
              </a:rPr>
              <a:t>cen</a:t>
            </a:r>
            <a:r>
              <a:rPr sz="2450" spc="75" dirty="0">
                <a:solidFill>
                  <a:srgbClr val="FFFFFF"/>
                </a:solidFill>
                <a:latin typeface="Arial" panose="020B0604020202020204"/>
                <a:cs typeface="Arial" panose="020B0604020202020204"/>
              </a:rPr>
              <a:t>t  </a:t>
            </a:r>
            <a:r>
              <a:rPr sz="2550" spc="90" dirty="0">
                <a:solidFill>
                  <a:srgbClr val="FFFFFF"/>
                </a:solidFill>
                <a:latin typeface="Arial" panose="020B0604020202020204"/>
                <a:cs typeface="Arial" panose="020B0604020202020204"/>
              </a:rPr>
              <a:t>algo</a:t>
            </a:r>
            <a:r>
              <a:rPr sz="2450" spc="90" dirty="0">
                <a:solidFill>
                  <a:srgbClr val="FFFFFF"/>
                </a:solidFill>
                <a:latin typeface="Arial" panose="020B0604020202020204"/>
                <a:cs typeface="Arial" panose="020B0604020202020204"/>
              </a:rPr>
              <a:t>r</a:t>
            </a:r>
            <a:r>
              <a:rPr sz="2550" spc="90" dirty="0">
                <a:solidFill>
                  <a:srgbClr val="FFFFFF"/>
                </a:solidFill>
                <a:latin typeface="Arial" panose="020B0604020202020204"/>
                <a:cs typeface="Arial" panose="020B0604020202020204"/>
              </a:rPr>
              <a:t>i</a:t>
            </a:r>
            <a:r>
              <a:rPr sz="2450" spc="90" dirty="0">
                <a:solidFill>
                  <a:srgbClr val="FFFFFF"/>
                </a:solidFill>
                <a:latin typeface="Arial" panose="020B0604020202020204"/>
                <a:cs typeface="Arial" panose="020B0604020202020204"/>
              </a:rPr>
              <a:t>t</a:t>
            </a:r>
            <a:r>
              <a:rPr sz="2550" spc="90" dirty="0">
                <a:solidFill>
                  <a:srgbClr val="FFFFFF"/>
                </a:solidFill>
                <a:latin typeface="Arial" panose="020B0604020202020204"/>
                <a:cs typeface="Arial" panose="020B0604020202020204"/>
              </a:rPr>
              <a:t>hm fo</a:t>
            </a:r>
            <a:r>
              <a:rPr sz="2450" spc="90" dirty="0">
                <a:solidFill>
                  <a:srgbClr val="FFFFFF"/>
                </a:solidFill>
                <a:latin typeface="Arial" panose="020B0604020202020204"/>
                <a:cs typeface="Arial" panose="020B0604020202020204"/>
              </a:rPr>
              <a:t>r</a:t>
            </a:r>
            <a:r>
              <a:rPr sz="2450" spc="195" dirty="0">
                <a:solidFill>
                  <a:srgbClr val="FFFFFF"/>
                </a:solidFill>
                <a:latin typeface="Arial" panose="020B0604020202020204"/>
                <a:cs typeface="Arial" panose="020B0604020202020204"/>
              </a:rPr>
              <a:t> </a:t>
            </a:r>
            <a:r>
              <a:rPr sz="2550" spc="90" dirty="0">
                <a:solidFill>
                  <a:srgbClr val="FFFFFF"/>
                </a:solidFill>
                <a:latin typeface="Arial" panose="020B0604020202020204"/>
                <a:cs typeface="Arial" panose="020B0604020202020204"/>
              </a:rPr>
              <a:t>op</a:t>
            </a:r>
            <a:r>
              <a:rPr sz="2450" spc="90" dirty="0">
                <a:solidFill>
                  <a:srgbClr val="FFFFFF"/>
                </a:solidFill>
                <a:latin typeface="Arial" panose="020B0604020202020204"/>
                <a:cs typeface="Arial" panose="020B0604020202020204"/>
              </a:rPr>
              <a:t>t</a:t>
            </a:r>
            <a:r>
              <a:rPr sz="2550" spc="90" dirty="0">
                <a:solidFill>
                  <a:srgbClr val="FFFFFF"/>
                </a:solidFill>
                <a:latin typeface="Arial" panose="020B0604020202020204"/>
                <a:cs typeface="Arial" panose="020B0604020202020204"/>
              </a:rPr>
              <a:t>imi</a:t>
            </a:r>
            <a:r>
              <a:rPr sz="2450" spc="90" dirty="0">
                <a:solidFill>
                  <a:srgbClr val="FFFFFF"/>
                </a:solidFill>
                <a:latin typeface="Arial" panose="020B0604020202020204"/>
                <a:cs typeface="Arial" panose="020B0604020202020204"/>
              </a:rPr>
              <a:t>z</a:t>
            </a:r>
            <a:r>
              <a:rPr sz="2550" spc="90" dirty="0">
                <a:solidFill>
                  <a:srgbClr val="FFFFFF"/>
                </a:solidFill>
                <a:latin typeface="Arial" panose="020B0604020202020204"/>
                <a:cs typeface="Arial" panose="020B0604020202020204"/>
              </a:rPr>
              <a:t>a</a:t>
            </a:r>
            <a:r>
              <a:rPr sz="2450" spc="90" dirty="0">
                <a:solidFill>
                  <a:srgbClr val="FFFFFF"/>
                </a:solidFill>
                <a:latin typeface="Arial" panose="020B0604020202020204"/>
                <a:cs typeface="Arial" panose="020B0604020202020204"/>
              </a:rPr>
              <a:t>t</a:t>
            </a:r>
            <a:r>
              <a:rPr sz="2550" spc="90" dirty="0">
                <a:solidFill>
                  <a:srgbClr val="FFFFFF"/>
                </a:solidFill>
                <a:latin typeface="Arial" panose="020B0604020202020204"/>
                <a:cs typeface="Arial" panose="020B0604020202020204"/>
              </a:rPr>
              <a:t>ion</a:t>
            </a:r>
            <a:r>
              <a:rPr sz="2650" spc="90" dirty="0">
                <a:solidFill>
                  <a:srgbClr val="FFFFFF"/>
                </a:solidFill>
                <a:latin typeface="Arial" panose="020B0604020202020204"/>
                <a:cs typeface="Arial" panose="020B0604020202020204"/>
              </a:rPr>
              <a:t>.</a:t>
            </a:r>
            <a:endParaRPr sz="2650">
              <a:latin typeface="Arial" panose="020B0604020202020204"/>
              <a:cs typeface="Arial" panose="020B0604020202020204"/>
            </a:endParaRPr>
          </a:p>
        </p:txBody>
      </p:sp>
      <p:sp>
        <p:nvSpPr>
          <p:cNvPr id="5" name="object 5"/>
          <p:cNvSpPr txBox="1">
            <a:spLocks noGrp="1"/>
          </p:cNvSpPr>
          <p:nvPr>
            <p:ph type="title"/>
          </p:nvPr>
        </p:nvSpPr>
        <p:spPr>
          <a:xfrm>
            <a:off x="1164742" y="1475993"/>
            <a:ext cx="5773420" cy="848360"/>
          </a:xfrm>
          <a:prstGeom prst="rect">
            <a:avLst/>
          </a:prstGeom>
        </p:spPr>
        <p:txBody>
          <a:bodyPr vert="horz" wrap="square" lIns="0" tIns="12700" rIns="0" bIns="0" rtlCol="0">
            <a:spAutoFit/>
          </a:bodyPr>
          <a:lstStyle/>
          <a:p>
            <a:pPr marL="12700">
              <a:lnSpc>
                <a:spcPct val="100000"/>
              </a:lnSpc>
              <a:spcBef>
                <a:spcPts val="100"/>
              </a:spcBef>
            </a:pPr>
            <a:r>
              <a:rPr spc="105" dirty="0"/>
              <a:t>Gradient</a:t>
            </a:r>
            <a:r>
              <a:rPr spc="195" dirty="0"/>
              <a:t> </a:t>
            </a:r>
            <a:r>
              <a:rPr spc="105" dirty="0"/>
              <a:t>Boosting</a:t>
            </a:r>
          </a:p>
        </p:txBody>
      </p:sp>
      <p:sp>
        <p:nvSpPr>
          <p:cNvPr id="6" name="object 6"/>
          <p:cNvSpPr/>
          <p:nvPr/>
        </p:nvSpPr>
        <p:spPr>
          <a:xfrm>
            <a:off x="8702279" y="2475406"/>
            <a:ext cx="8072805" cy="6176448"/>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990600" y="1866900"/>
            <a:ext cx="6585204" cy="78486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90091" y="585596"/>
            <a:ext cx="9139555" cy="848360"/>
          </a:xfrm>
          <a:prstGeom prst="rect">
            <a:avLst/>
          </a:prstGeom>
        </p:spPr>
        <p:txBody>
          <a:bodyPr vert="horz" wrap="square" lIns="0" tIns="12700" rIns="0" bIns="0" rtlCol="0">
            <a:spAutoFit/>
          </a:bodyPr>
          <a:lstStyle/>
          <a:p>
            <a:pPr marL="12700">
              <a:lnSpc>
                <a:spcPct val="100000"/>
              </a:lnSpc>
              <a:spcBef>
                <a:spcPts val="100"/>
              </a:spcBef>
            </a:pPr>
            <a:r>
              <a:rPr spc="105" dirty="0"/>
              <a:t>Gradient Boosting</a:t>
            </a:r>
            <a:r>
              <a:rPr spc="390" dirty="0"/>
              <a:t> </a:t>
            </a:r>
            <a:r>
              <a:rPr spc="105" dirty="0"/>
              <a:t>Explained</a:t>
            </a:r>
          </a:p>
        </p:txBody>
      </p:sp>
      <p:sp>
        <p:nvSpPr>
          <p:cNvPr id="5" name="object 5"/>
          <p:cNvSpPr txBox="1">
            <a:spLocks noGrp="1"/>
          </p:cNvSpPr>
          <p:nvPr>
            <p:ph type="body" idx="1"/>
          </p:nvPr>
        </p:nvSpPr>
        <p:spPr>
          <a:prstGeom prst="rect">
            <a:avLst/>
          </a:prstGeom>
        </p:spPr>
        <p:txBody>
          <a:bodyPr vert="horz" wrap="square" lIns="0" tIns="12065" rIns="0" bIns="0" rtlCol="0">
            <a:spAutoFit/>
          </a:bodyPr>
          <a:lstStyle/>
          <a:p>
            <a:pPr marL="7129145">
              <a:lnSpc>
                <a:spcPct val="100000"/>
              </a:lnSpc>
              <a:spcBef>
                <a:spcPts val="95"/>
              </a:spcBef>
            </a:pPr>
            <a:r>
              <a:rPr spc="-5" dirty="0"/>
              <a:t>Gradient boosting involves three</a:t>
            </a:r>
            <a:r>
              <a:rPr spc="85" dirty="0"/>
              <a:t> </a:t>
            </a:r>
            <a:r>
              <a:rPr spc="-5" dirty="0"/>
              <a:t>elements:</a:t>
            </a:r>
          </a:p>
          <a:p>
            <a:pPr marL="7644130" indent="-515620">
              <a:lnSpc>
                <a:spcPct val="100000"/>
              </a:lnSpc>
              <a:buAutoNum type="arabicPeriod"/>
              <a:tabLst>
                <a:tab pos="7644765" algn="l"/>
                <a:tab pos="7645400" algn="l"/>
              </a:tabLst>
            </a:pPr>
            <a:r>
              <a:rPr b="0" spc="-5" dirty="0">
                <a:latin typeface="Arial" panose="020B0604020202020204"/>
                <a:cs typeface="Arial" panose="020B0604020202020204"/>
              </a:rPr>
              <a:t>A loss </a:t>
            </a:r>
            <a:r>
              <a:rPr b="0" dirty="0">
                <a:latin typeface="Arial" panose="020B0604020202020204"/>
                <a:cs typeface="Arial" panose="020B0604020202020204"/>
              </a:rPr>
              <a:t>function </a:t>
            </a:r>
            <a:r>
              <a:rPr b="0" spc="-5" dirty="0">
                <a:latin typeface="Arial" panose="020B0604020202020204"/>
                <a:cs typeface="Arial" panose="020B0604020202020204"/>
              </a:rPr>
              <a:t>to be</a:t>
            </a:r>
            <a:r>
              <a:rPr b="0" spc="-180" dirty="0">
                <a:latin typeface="Arial" panose="020B0604020202020204"/>
                <a:cs typeface="Arial" panose="020B0604020202020204"/>
              </a:rPr>
              <a:t> </a:t>
            </a:r>
            <a:r>
              <a:rPr b="0" dirty="0">
                <a:latin typeface="Arial" panose="020B0604020202020204"/>
                <a:cs typeface="Arial" panose="020B0604020202020204"/>
              </a:rPr>
              <a:t>optimized.</a:t>
            </a:r>
          </a:p>
          <a:p>
            <a:pPr marL="7644130" indent="-515620">
              <a:lnSpc>
                <a:spcPct val="100000"/>
              </a:lnSpc>
              <a:buAutoNum type="arabicPeriod"/>
              <a:tabLst>
                <a:tab pos="7644765" algn="l"/>
                <a:tab pos="7645400" algn="l"/>
              </a:tabLst>
            </a:pPr>
            <a:r>
              <a:rPr b="0" spc="-5" dirty="0">
                <a:latin typeface="Arial" panose="020B0604020202020204"/>
                <a:cs typeface="Arial" panose="020B0604020202020204"/>
              </a:rPr>
              <a:t>A weak </a:t>
            </a:r>
            <a:r>
              <a:rPr b="0" dirty="0">
                <a:latin typeface="Arial" panose="020B0604020202020204"/>
                <a:cs typeface="Arial" panose="020B0604020202020204"/>
              </a:rPr>
              <a:t>learner </a:t>
            </a:r>
            <a:r>
              <a:rPr b="0" spc="-5" dirty="0">
                <a:latin typeface="Arial" panose="020B0604020202020204"/>
                <a:cs typeface="Arial" panose="020B0604020202020204"/>
              </a:rPr>
              <a:t>to make</a:t>
            </a:r>
            <a:r>
              <a:rPr b="0" spc="-130" dirty="0">
                <a:latin typeface="Arial" panose="020B0604020202020204"/>
                <a:cs typeface="Arial" panose="020B0604020202020204"/>
              </a:rPr>
              <a:t> </a:t>
            </a:r>
            <a:r>
              <a:rPr b="0" dirty="0">
                <a:latin typeface="Arial" panose="020B0604020202020204"/>
                <a:cs typeface="Arial" panose="020B0604020202020204"/>
              </a:rPr>
              <a:t>predictions.</a:t>
            </a:r>
          </a:p>
          <a:p>
            <a:pPr marL="7644130" marR="57150" indent="-515620">
              <a:lnSpc>
                <a:spcPct val="100000"/>
              </a:lnSpc>
              <a:buAutoNum type="arabicPeriod"/>
              <a:tabLst>
                <a:tab pos="7644765" algn="l"/>
                <a:tab pos="7645400" algn="l"/>
              </a:tabLst>
            </a:pPr>
            <a:r>
              <a:rPr b="0" spc="-5" dirty="0">
                <a:latin typeface="Arial" panose="020B0604020202020204"/>
                <a:cs typeface="Arial" panose="020B0604020202020204"/>
              </a:rPr>
              <a:t>An </a:t>
            </a:r>
            <a:r>
              <a:rPr b="0" dirty="0">
                <a:latin typeface="Arial" panose="020B0604020202020204"/>
                <a:cs typeface="Arial" panose="020B0604020202020204"/>
              </a:rPr>
              <a:t>additive </a:t>
            </a:r>
            <a:r>
              <a:rPr b="0" spc="-5" dirty="0">
                <a:latin typeface="Arial" panose="020B0604020202020204"/>
                <a:cs typeface="Arial" panose="020B0604020202020204"/>
              </a:rPr>
              <a:t>model to add weak </a:t>
            </a:r>
            <a:r>
              <a:rPr b="0" dirty="0">
                <a:latin typeface="Arial" panose="020B0604020202020204"/>
                <a:cs typeface="Arial" panose="020B0604020202020204"/>
              </a:rPr>
              <a:t>learners </a:t>
            </a:r>
            <a:r>
              <a:rPr b="0" spc="-5" dirty="0">
                <a:latin typeface="Arial" panose="020B0604020202020204"/>
                <a:cs typeface="Arial" panose="020B0604020202020204"/>
              </a:rPr>
              <a:t>to minimize the  loss</a:t>
            </a:r>
            <a:r>
              <a:rPr b="0" spc="-10" dirty="0">
                <a:latin typeface="Arial" panose="020B0604020202020204"/>
                <a:cs typeface="Arial" panose="020B0604020202020204"/>
              </a:rPr>
              <a:t> </a:t>
            </a:r>
            <a:r>
              <a:rPr b="0" dirty="0">
                <a:latin typeface="Arial" panose="020B0604020202020204"/>
                <a:cs typeface="Arial" panose="020B0604020202020204"/>
              </a:rPr>
              <a:t>function.</a:t>
            </a:r>
          </a:p>
          <a:p>
            <a:pPr marL="7116445">
              <a:lnSpc>
                <a:spcPct val="100000"/>
              </a:lnSpc>
            </a:pPr>
            <a:endParaRPr sz="3100">
              <a:latin typeface="Times New Roman" panose="02020603050405020304"/>
              <a:cs typeface="Times New Roman" panose="02020603050405020304"/>
            </a:endParaRPr>
          </a:p>
          <a:p>
            <a:pPr marL="7129145">
              <a:lnSpc>
                <a:spcPct val="100000"/>
              </a:lnSpc>
              <a:spcBef>
                <a:spcPts val="2235"/>
              </a:spcBef>
            </a:pPr>
            <a:r>
              <a:rPr spc="-5" dirty="0"/>
              <a:t>Improvements to Basic Gradient</a:t>
            </a:r>
            <a:r>
              <a:rPr spc="60" dirty="0"/>
              <a:t> </a:t>
            </a:r>
            <a:r>
              <a:rPr spc="-5" dirty="0"/>
              <a:t>Boosting</a:t>
            </a:r>
          </a:p>
          <a:p>
            <a:pPr marL="7129145" marR="5080">
              <a:lnSpc>
                <a:spcPct val="100000"/>
              </a:lnSpc>
            </a:pPr>
            <a:r>
              <a:rPr b="0" spc="-5" dirty="0">
                <a:latin typeface="Arial" panose="020B0604020202020204"/>
                <a:cs typeface="Arial" panose="020B0604020202020204"/>
              </a:rPr>
              <a:t>Gradient boosting </a:t>
            </a:r>
            <a:r>
              <a:rPr b="0" dirty="0">
                <a:latin typeface="Arial" panose="020B0604020202020204"/>
                <a:cs typeface="Arial" panose="020B0604020202020204"/>
              </a:rPr>
              <a:t>is </a:t>
            </a:r>
            <a:r>
              <a:rPr b="0" spc="-5" dirty="0">
                <a:latin typeface="Arial" panose="020B0604020202020204"/>
                <a:cs typeface="Arial" panose="020B0604020202020204"/>
              </a:rPr>
              <a:t>a </a:t>
            </a:r>
            <a:r>
              <a:rPr b="0" dirty="0">
                <a:latin typeface="Arial" panose="020B0604020202020204"/>
                <a:cs typeface="Arial" panose="020B0604020202020204"/>
              </a:rPr>
              <a:t>greedy </a:t>
            </a:r>
            <a:r>
              <a:rPr b="0" spc="-5" dirty="0">
                <a:latin typeface="Arial" panose="020B0604020202020204"/>
                <a:cs typeface="Arial" panose="020B0604020202020204"/>
              </a:rPr>
              <a:t>algorithm and </a:t>
            </a:r>
            <a:r>
              <a:rPr b="0" dirty="0">
                <a:latin typeface="Arial" panose="020B0604020202020204"/>
                <a:cs typeface="Arial" panose="020B0604020202020204"/>
              </a:rPr>
              <a:t>can overfit </a:t>
            </a:r>
            <a:r>
              <a:rPr b="0" spc="-5" dirty="0">
                <a:latin typeface="Arial" panose="020B0604020202020204"/>
                <a:cs typeface="Arial" panose="020B0604020202020204"/>
              </a:rPr>
              <a:t>a  </a:t>
            </a:r>
            <a:r>
              <a:rPr b="0" dirty="0">
                <a:latin typeface="Arial" panose="020B0604020202020204"/>
                <a:cs typeface="Arial" panose="020B0604020202020204"/>
              </a:rPr>
              <a:t>training dataset </a:t>
            </a:r>
            <a:r>
              <a:rPr b="0" spc="-25" dirty="0">
                <a:latin typeface="Arial" panose="020B0604020202020204"/>
                <a:cs typeface="Arial" panose="020B0604020202020204"/>
              </a:rPr>
              <a:t>quickly, </a:t>
            </a:r>
            <a:r>
              <a:rPr b="0" dirty="0">
                <a:latin typeface="Arial" panose="020B0604020202020204"/>
                <a:cs typeface="Arial" panose="020B0604020202020204"/>
              </a:rPr>
              <a:t>thus </a:t>
            </a:r>
            <a:r>
              <a:rPr b="0" spc="-10" dirty="0">
                <a:latin typeface="Arial" panose="020B0604020202020204"/>
                <a:cs typeface="Arial" panose="020B0604020202020204"/>
              </a:rPr>
              <a:t>we </a:t>
            </a:r>
            <a:r>
              <a:rPr b="0" dirty="0">
                <a:latin typeface="Arial" panose="020B0604020202020204"/>
                <a:cs typeface="Arial" panose="020B0604020202020204"/>
              </a:rPr>
              <a:t>look at </a:t>
            </a:r>
            <a:r>
              <a:rPr b="0" spc="-5" dirty="0">
                <a:latin typeface="Arial" panose="020B0604020202020204"/>
                <a:cs typeface="Arial" panose="020B0604020202020204"/>
              </a:rPr>
              <a:t>4 </a:t>
            </a:r>
            <a:r>
              <a:rPr b="0" dirty="0">
                <a:latin typeface="Arial" panose="020B0604020202020204"/>
                <a:cs typeface="Arial" panose="020B0604020202020204"/>
              </a:rPr>
              <a:t>enhancements </a:t>
            </a:r>
            <a:r>
              <a:rPr b="0" spc="-5" dirty="0">
                <a:latin typeface="Arial" panose="020B0604020202020204"/>
                <a:cs typeface="Arial" panose="020B0604020202020204"/>
              </a:rPr>
              <a:t>to  basic gradient boosting which </a:t>
            </a:r>
            <a:r>
              <a:rPr b="0" dirty="0">
                <a:latin typeface="Arial" panose="020B0604020202020204"/>
                <a:cs typeface="Arial" panose="020B0604020202020204"/>
              </a:rPr>
              <a:t>help </a:t>
            </a:r>
            <a:r>
              <a:rPr b="0" spc="-5" dirty="0">
                <a:latin typeface="Arial" panose="020B0604020202020204"/>
                <a:cs typeface="Arial" panose="020B0604020202020204"/>
              </a:rPr>
              <a:t>avoid</a:t>
            </a:r>
            <a:r>
              <a:rPr b="0" spc="35" dirty="0">
                <a:latin typeface="Arial" panose="020B0604020202020204"/>
                <a:cs typeface="Arial" panose="020B0604020202020204"/>
              </a:rPr>
              <a:t> </a:t>
            </a:r>
            <a:r>
              <a:rPr b="0" dirty="0">
                <a:latin typeface="Arial" panose="020B0604020202020204"/>
                <a:cs typeface="Arial" panose="020B0604020202020204"/>
              </a:rPr>
              <a:t>this:</a:t>
            </a:r>
          </a:p>
          <a:p>
            <a:pPr marL="7644130" indent="-515620">
              <a:lnSpc>
                <a:spcPct val="100000"/>
              </a:lnSpc>
              <a:buAutoNum type="arabicPeriod"/>
              <a:tabLst>
                <a:tab pos="7644765" algn="l"/>
                <a:tab pos="7645400" algn="l"/>
              </a:tabLst>
            </a:pPr>
            <a:r>
              <a:rPr b="0" spc="-30" dirty="0">
                <a:latin typeface="Arial" panose="020B0604020202020204"/>
                <a:cs typeface="Arial" panose="020B0604020202020204"/>
              </a:rPr>
              <a:t>Tree</a:t>
            </a:r>
            <a:r>
              <a:rPr b="0" spc="10" dirty="0">
                <a:latin typeface="Arial" panose="020B0604020202020204"/>
                <a:cs typeface="Arial" panose="020B0604020202020204"/>
              </a:rPr>
              <a:t> </a:t>
            </a:r>
            <a:r>
              <a:rPr b="0" dirty="0">
                <a:latin typeface="Arial" panose="020B0604020202020204"/>
                <a:cs typeface="Arial" panose="020B0604020202020204"/>
              </a:rPr>
              <a:t>Constraints</a:t>
            </a:r>
          </a:p>
          <a:p>
            <a:pPr marL="7644130" indent="-515620">
              <a:lnSpc>
                <a:spcPct val="100000"/>
              </a:lnSpc>
              <a:buAutoNum type="arabicPeriod"/>
              <a:tabLst>
                <a:tab pos="7644765" algn="l"/>
                <a:tab pos="7645400" algn="l"/>
              </a:tabLst>
            </a:pPr>
            <a:r>
              <a:rPr b="0" spc="-5" dirty="0">
                <a:latin typeface="Arial" panose="020B0604020202020204"/>
                <a:cs typeface="Arial" panose="020B0604020202020204"/>
              </a:rPr>
              <a:t>Shrinkage</a:t>
            </a:r>
          </a:p>
          <a:p>
            <a:pPr marL="7644130" indent="-515620">
              <a:lnSpc>
                <a:spcPct val="100000"/>
              </a:lnSpc>
              <a:buAutoNum type="arabicPeriod"/>
              <a:tabLst>
                <a:tab pos="7644765" algn="l"/>
                <a:tab pos="7645400" algn="l"/>
              </a:tabLst>
            </a:pPr>
            <a:r>
              <a:rPr b="0" spc="-5" dirty="0">
                <a:latin typeface="Arial" panose="020B0604020202020204"/>
                <a:cs typeface="Arial" panose="020B0604020202020204"/>
              </a:rPr>
              <a:t>Random</a:t>
            </a:r>
            <a:r>
              <a:rPr b="0" spc="20" dirty="0">
                <a:latin typeface="Arial" panose="020B0604020202020204"/>
                <a:cs typeface="Arial" panose="020B0604020202020204"/>
              </a:rPr>
              <a:t> </a:t>
            </a:r>
            <a:r>
              <a:rPr b="0" spc="-5" dirty="0">
                <a:latin typeface="Arial" panose="020B0604020202020204"/>
                <a:cs typeface="Arial" panose="020B0604020202020204"/>
              </a:rPr>
              <a:t>sampling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8548116" y="3009900"/>
            <a:ext cx="8622791" cy="50292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990091" y="712089"/>
            <a:ext cx="9139555" cy="848360"/>
          </a:xfrm>
          <a:prstGeom prst="rect">
            <a:avLst/>
          </a:prstGeom>
        </p:spPr>
        <p:txBody>
          <a:bodyPr vert="horz" wrap="square" lIns="0" tIns="12700" rIns="0" bIns="0" rtlCol="0">
            <a:spAutoFit/>
          </a:bodyPr>
          <a:lstStyle/>
          <a:p>
            <a:pPr marL="12700">
              <a:lnSpc>
                <a:spcPct val="100000"/>
              </a:lnSpc>
              <a:spcBef>
                <a:spcPts val="100"/>
              </a:spcBef>
            </a:pPr>
            <a:r>
              <a:rPr spc="105" dirty="0"/>
              <a:t>Gradient Boosting</a:t>
            </a:r>
            <a:r>
              <a:rPr spc="390" dirty="0"/>
              <a:t> </a:t>
            </a:r>
            <a:r>
              <a:rPr spc="105" dirty="0"/>
              <a:t>Explained</a:t>
            </a:r>
          </a:p>
        </p:txBody>
      </p:sp>
      <p:sp>
        <p:nvSpPr>
          <p:cNvPr id="5" name="object 5"/>
          <p:cNvSpPr txBox="1"/>
          <p:nvPr/>
        </p:nvSpPr>
        <p:spPr>
          <a:xfrm>
            <a:off x="991920" y="2492501"/>
            <a:ext cx="6791959" cy="600011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FFFFFF"/>
                </a:solidFill>
                <a:latin typeface="Arial" panose="020B0604020202020204"/>
                <a:cs typeface="Arial" panose="020B0604020202020204"/>
              </a:rPr>
              <a:t>Advantages:</a:t>
            </a:r>
            <a:endParaRPr sz="2800">
              <a:latin typeface="Arial" panose="020B0604020202020204"/>
              <a:cs typeface="Arial" panose="020B0604020202020204"/>
            </a:endParaRPr>
          </a:p>
          <a:p>
            <a:pPr marL="469265" marR="62865"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They are </a:t>
            </a:r>
            <a:r>
              <a:rPr sz="2800" dirty="0">
                <a:solidFill>
                  <a:srgbClr val="FFFFFF"/>
                </a:solidFill>
                <a:latin typeface="Arial" panose="020B0604020202020204"/>
                <a:cs typeface="Arial" panose="020B0604020202020204"/>
              </a:rPr>
              <a:t>powerful </a:t>
            </a:r>
            <a:r>
              <a:rPr sz="2800" spc="-5" dirty="0">
                <a:solidFill>
                  <a:srgbClr val="FFFFFF"/>
                </a:solidFill>
                <a:latin typeface="Arial" panose="020B0604020202020204"/>
                <a:cs typeface="Arial" panose="020B0604020202020204"/>
              </a:rPr>
              <a:t>and </a:t>
            </a:r>
            <a:r>
              <a:rPr sz="2800" dirty="0">
                <a:solidFill>
                  <a:srgbClr val="FFFFFF"/>
                </a:solidFill>
                <a:latin typeface="Arial" panose="020B0604020202020204"/>
                <a:cs typeface="Arial" panose="020B0604020202020204"/>
              </a:rPr>
              <a:t>accurate, </a:t>
            </a:r>
            <a:r>
              <a:rPr sz="2800" spc="-5" dirty="0">
                <a:solidFill>
                  <a:srgbClr val="FFFFFF"/>
                </a:solidFill>
                <a:latin typeface="Arial" panose="020B0604020202020204"/>
                <a:cs typeface="Arial" panose="020B0604020202020204"/>
              </a:rPr>
              <a:t>in  many cases </a:t>
            </a:r>
            <a:r>
              <a:rPr sz="2800" dirty="0">
                <a:solidFill>
                  <a:srgbClr val="FFFFFF"/>
                </a:solidFill>
                <a:latin typeface="Arial" panose="020B0604020202020204"/>
                <a:cs typeface="Arial" panose="020B0604020202020204"/>
              </a:rPr>
              <a:t>even </a:t>
            </a:r>
            <a:r>
              <a:rPr sz="2800" spc="-5" dirty="0">
                <a:solidFill>
                  <a:srgbClr val="FFFFFF"/>
                </a:solidFill>
                <a:latin typeface="Arial" panose="020B0604020202020204"/>
                <a:cs typeface="Arial" panose="020B0604020202020204"/>
              </a:rPr>
              <a:t>more so than </a:t>
            </a:r>
            <a:r>
              <a:rPr sz="2800" dirty="0">
                <a:solidFill>
                  <a:srgbClr val="FFFFFF"/>
                </a:solidFill>
                <a:latin typeface="Arial" panose="020B0604020202020204"/>
                <a:cs typeface="Arial" panose="020B0604020202020204"/>
              </a:rPr>
              <a:t>random  forest</a:t>
            </a:r>
            <a:endParaRPr sz="2800">
              <a:latin typeface="Arial" panose="020B0604020202020204"/>
              <a:cs typeface="Arial" panose="020B0604020202020204"/>
            </a:endParaRPr>
          </a:p>
          <a:p>
            <a:pPr marL="469265" marR="392430"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Good at </a:t>
            </a:r>
            <a:r>
              <a:rPr sz="2800" dirty="0">
                <a:solidFill>
                  <a:srgbClr val="FFFFFF"/>
                </a:solidFill>
                <a:latin typeface="Arial" panose="020B0604020202020204"/>
                <a:cs typeface="Arial" panose="020B0604020202020204"/>
              </a:rPr>
              <a:t>handling </a:t>
            </a:r>
            <a:r>
              <a:rPr sz="2800" spc="-5" dirty="0">
                <a:solidFill>
                  <a:srgbClr val="FFFFFF"/>
                </a:solidFill>
                <a:latin typeface="Arial" panose="020B0604020202020204"/>
                <a:cs typeface="Arial" panose="020B0604020202020204"/>
              </a:rPr>
              <a:t>complex, </a:t>
            </a:r>
            <a:r>
              <a:rPr sz="2800" dirty="0">
                <a:solidFill>
                  <a:srgbClr val="FFFFFF"/>
                </a:solidFill>
                <a:latin typeface="Arial" panose="020B0604020202020204"/>
                <a:cs typeface="Arial" panose="020B0604020202020204"/>
              </a:rPr>
              <a:t>non-linear  </a:t>
            </a:r>
            <a:r>
              <a:rPr sz="2800" spc="-5" dirty="0">
                <a:solidFill>
                  <a:srgbClr val="FFFFFF"/>
                </a:solidFill>
                <a:latin typeface="Arial" panose="020B0604020202020204"/>
                <a:cs typeface="Arial" panose="020B0604020202020204"/>
              </a:rPr>
              <a:t>relationships</a:t>
            </a:r>
            <a:endParaRPr sz="2800">
              <a:latin typeface="Arial" panose="020B0604020202020204"/>
              <a:cs typeface="Arial" panose="020B0604020202020204"/>
            </a:endParaRPr>
          </a:p>
          <a:p>
            <a:pPr marL="469265" marR="1644015"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They are good at </a:t>
            </a:r>
            <a:r>
              <a:rPr sz="2800" dirty="0">
                <a:solidFill>
                  <a:srgbClr val="FFFFFF"/>
                </a:solidFill>
                <a:latin typeface="Arial" panose="020B0604020202020204"/>
                <a:cs typeface="Arial" panose="020B0604020202020204"/>
              </a:rPr>
              <a:t>dealing </a:t>
            </a:r>
            <a:r>
              <a:rPr sz="2800" spc="-5" dirty="0">
                <a:solidFill>
                  <a:srgbClr val="FFFFFF"/>
                </a:solidFill>
                <a:latin typeface="Arial" panose="020B0604020202020204"/>
                <a:cs typeface="Arial" panose="020B0604020202020204"/>
              </a:rPr>
              <a:t>with  imbalanced</a:t>
            </a:r>
            <a:r>
              <a:rPr sz="2800" spc="10" dirty="0">
                <a:solidFill>
                  <a:srgbClr val="FFFFFF"/>
                </a:solidFill>
                <a:latin typeface="Arial" panose="020B0604020202020204"/>
                <a:cs typeface="Arial" panose="020B0604020202020204"/>
              </a:rPr>
              <a:t> </a:t>
            </a:r>
            <a:r>
              <a:rPr sz="2800" spc="-5" dirty="0">
                <a:solidFill>
                  <a:srgbClr val="FFFFFF"/>
                </a:solidFill>
                <a:latin typeface="Arial" panose="020B0604020202020204"/>
                <a:cs typeface="Arial" panose="020B0604020202020204"/>
              </a:rPr>
              <a:t>data</a:t>
            </a:r>
            <a:endParaRPr sz="2800">
              <a:latin typeface="Arial" panose="020B0604020202020204"/>
              <a:cs typeface="Arial" panose="020B0604020202020204"/>
            </a:endParaRPr>
          </a:p>
          <a:p>
            <a:pPr>
              <a:lnSpc>
                <a:spcPct val="100000"/>
              </a:lnSpc>
              <a:spcBef>
                <a:spcPts val="30"/>
              </a:spcBef>
              <a:buClr>
                <a:srgbClr val="FFFFFF"/>
              </a:buClr>
              <a:buFont typeface="Arial" panose="020B0604020202020204"/>
              <a:buChar char="•"/>
            </a:pPr>
            <a:endParaRPr sz="2900">
              <a:latin typeface="Times New Roman" panose="02020603050405020304"/>
              <a:cs typeface="Times New Roman" panose="02020603050405020304"/>
            </a:endParaRPr>
          </a:p>
          <a:p>
            <a:pPr marL="12700">
              <a:lnSpc>
                <a:spcPct val="100000"/>
              </a:lnSpc>
            </a:pPr>
            <a:r>
              <a:rPr sz="2800" b="1" spc="-5" dirty="0">
                <a:solidFill>
                  <a:srgbClr val="FFFFFF"/>
                </a:solidFill>
                <a:latin typeface="Arial" panose="020B0604020202020204"/>
                <a:cs typeface="Arial" panose="020B0604020202020204"/>
              </a:rPr>
              <a:t>Disadvantages:</a:t>
            </a:r>
            <a:endParaRPr sz="2800">
              <a:latin typeface="Arial" panose="020B0604020202020204"/>
              <a:cs typeface="Arial" panose="020B0604020202020204"/>
            </a:endParaRPr>
          </a:p>
          <a:p>
            <a:pPr marL="469265" marR="5080"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Slower to </a:t>
            </a:r>
            <a:r>
              <a:rPr sz="2800" dirty="0">
                <a:solidFill>
                  <a:srgbClr val="FFFFFF"/>
                </a:solidFill>
                <a:latin typeface="Arial" panose="020B0604020202020204"/>
                <a:cs typeface="Arial" panose="020B0604020202020204"/>
              </a:rPr>
              <a:t>train, </a:t>
            </a:r>
            <a:r>
              <a:rPr sz="2800" spc="-5" dirty="0">
                <a:solidFill>
                  <a:srgbClr val="FFFFFF"/>
                </a:solidFill>
                <a:latin typeface="Arial" panose="020B0604020202020204"/>
                <a:cs typeface="Arial" panose="020B0604020202020204"/>
              </a:rPr>
              <a:t>since trees </a:t>
            </a:r>
            <a:r>
              <a:rPr sz="2800" dirty="0">
                <a:solidFill>
                  <a:srgbClr val="FFFFFF"/>
                </a:solidFill>
                <a:latin typeface="Arial" panose="020B0604020202020204"/>
                <a:cs typeface="Arial" panose="020B0604020202020204"/>
              </a:rPr>
              <a:t>must </a:t>
            </a:r>
            <a:r>
              <a:rPr sz="2800" spc="-5" dirty="0">
                <a:solidFill>
                  <a:srgbClr val="FFFFFF"/>
                </a:solidFill>
                <a:latin typeface="Arial" panose="020B0604020202020204"/>
                <a:cs typeface="Arial" panose="020B0604020202020204"/>
              </a:rPr>
              <a:t>be </a:t>
            </a:r>
            <a:r>
              <a:rPr sz="2800" dirty="0">
                <a:solidFill>
                  <a:srgbClr val="FFFFFF"/>
                </a:solidFill>
                <a:latin typeface="Arial" panose="020B0604020202020204"/>
                <a:cs typeface="Arial" panose="020B0604020202020204"/>
              </a:rPr>
              <a:t>built  sequentially</a:t>
            </a:r>
            <a:endParaRPr sz="2800">
              <a:latin typeface="Arial" panose="020B0604020202020204"/>
              <a:cs typeface="Arial" panose="020B0604020202020204"/>
            </a:endParaRPr>
          </a:p>
          <a:p>
            <a:pPr marL="469265"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Prone to </a:t>
            </a:r>
            <a:r>
              <a:rPr sz="2800" dirty="0">
                <a:solidFill>
                  <a:srgbClr val="FFFFFF"/>
                </a:solidFill>
                <a:latin typeface="Arial" panose="020B0604020202020204"/>
                <a:cs typeface="Arial" panose="020B0604020202020204"/>
              </a:rPr>
              <a:t>overfitting </a:t>
            </a:r>
            <a:r>
              <a:rPr sz="2800" spc="-5" dirty="0">
                <a:solidFill>
                  <a:srgbClr val="FFFFFF"/>
                </a:solidFill>
                <a:latin typeface="Arial" panose="020B0604020202020204"/>
                <a:cs typeface="Arial" panose="020B0604020202020204"/>
              </a:rPr>
              <a:t>if the data is</a:t>
            </a:r>
            <a:r>
              <a:rPr sz="2800" spc="20" dirty="0">
                <a:solidFill>
                  <a:srgbClr val="FFFFFF"/>
                </a:solidFill>
                <a:latin typeface="Arial" panose="020B0604020202020204"/>
                <a:cs typeface="Arial" panose="020B0604020202020204"/>
              </a:rPr>
              <a:t> </a:t>
            </a:r>
            <a:r>
              <a:rPr sz="2800" spc="-5" dirty="0">
                <a:solidFill>
                  <a:srgbClr val="FFFFFF"/>
                </a:solidFill>
                <a:latin typeface="Arial" panose="020B0604020202020204"/>
                <a:cs typeface="Arial" panose="020B0604020202020204"/>
              </a:rPr>
              <a:t>noisy</a:t>
            </a:r>
            <a:endParaRPr sz="2800">
              <a:latin typeface="Arial" panose="020B0604020202020204"/>
              <a:cs typeface="Arial" panose="020B0604020202020204"/>
            </a:endParaRPr>
          </a:p>
          <a:p>
            <a:pPr marL="469265" indent="-457200">
              <a:lnSpc>
                <a:spcPct val="100000"/>
              </a:lnSpc>
              <a:buChar char="•"/>
              <a:tabLst>
                <a:tab pos="469265" algn="l"/>
                <a:tab pos="469900" algn="l"/>
              </a:tabLst>
            </a:pPr>
            <a:r>
              <a:rPr sz="2800" spc="-5" dirty="0">
                <a:solidFill>
                  <a:srgbClr val="FFFFFF"/>
                </a:solidFill>
                <a:latin typeface="Arial" panose="020B0604020202020204"/>
                <a:cs typeface="Arial" panose="020B0604020202020204"/>
              </a:rPr>
              <a:t>Harder to </a:t>
            </a:r>
            <a:r>
              <a:rPr sz="2800" dirty="0">
                <a:solidFill>
                  <a:srgbClr val="FFFFFF"/>
                </a:solidFill>
                <a:latin typeface="Arial" panose="020B0604020202020204"/>
                <a:cs typeface="Arial" panose="020B0604020202020204"/>
              </a:rPr>
              <a:t>tune</a:t>
            </a:r>
            <a:r>
              <a:rPr sz="2800" spc="25" dirty="0">
                <a:solidFill>
                  <a:srgbClr val="FFFFFF"/>
                </a:solidFill>
                <a:latin typeface="Arial" panose="020B0604020202020204"/>
                <a:cs typeface="Arial" panose="020B0604020202020204"/>
              </a:rPr>
              <a:t> </a:t>
            </a:r>
            <a:r>
              <a:rPr sz="2800" spc="-5" dirty="0">
                <a:solidFill>
                  <a:srgbClr val="FFFFFF"/>
                </a:solidFill>
                <a:latin typeface="Arial" panose="020B0604020202020204"/>
                <a:cs typeface="Arial" panose="020B0604020202020204"/>
              </a:rPr>
              <a:t>hyperparameters</a:t>
            </a:r>
            <a:endParaRPr sz="2800">
              <a:latin typeface="Arial" panose="020B0604020202020204"/>
              <a:cs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sz="half" idx="3"/>
          </p:nvPr>
        </p:nvSpPr>
        <p:spPr/>
        <p:txBody>
          <a:bodyPr/>
          <a:lstStyle/>
          <a:p>
            <a:endParaRPr lang="en-US"/>
          </a:p>
        </p:txBody>
      </p:sp>
      <p:pic>
        <p:nvPicPr>
          <p:cNvPr id="4" name="Content Placeholder 3"/>
          <p:cNvPicPr>
            <a:picLocks noGrp="1" noChangeAspect="1"/>
          </p:cNvPicPr>
          <p:nvPr>
            <p:ph sz="half" idx="2"/>
          </p:nvPr>
        </p:nvPicPr>
        <p:blipFill>
          <a:blip r:embed="rId2"/>
          <a:stretch>
            <a:fillRect/>
          </a:stretch>
        </p:blipFill>
        <p:spPr>
          <a:xfrm>
            <a:off x="0" y="0"/>
            <a:ext cx="18288635" cy="1028636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9060" y="0"/>
            <a:ext cx="18387060" cy="10287000"/>
          </a:xfrm>
          <a:custGeom>
            <a:avLst/>
            <a:gdLst/>
            <a:ahLst/>
            <a:cxnLst/>
            <a:rect l="l" t="t" r="r" b="b"/>
            <a:pathLst>
              <a:path w="17259300" h="10287000">
                <a:moveTo>
                  <a:pt x="0" y="10287000"/>
                </a:moveTo>
                <a:lnTo>
                  <a:pt x="17259300" y="10287000"/>
                </a:lnTo>
                <a:lnTo>
                  <a:pt x="172593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192405" cy="10287000"/>
          </a:xfrm>
          <a:custGeom>
            <a:avLst/>
            <a:gdLst/>
            <a:ahLst/>
            <a:cxnLst/>
            <a:rect l="l" t="t" r="r" b="b"/>
            <a:pathLst>
              <a:path w="192405" h="10287000">
                <a:moveTo>
                  <a:pt x="0" y="10287000"/>
                </a:moveTo>
                <a:lnTo>
                  <a:pt x="192024" y="10287000"/>
                </a:lnTo>
                <a:lnTo>
                  <a:pt x="192024"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flipV="1">
            <a:off x="0" y="0"/>
            <a:ext cx="1156970" cy="10166985"/>
          </a:xfrm>
          <a:custGeom>
            <a:avLst/>
            <a:gdLst/>
            <a:ahLst/>
            <a:cxnLst/>
            <a:rect l="l" t="t" r="r" b="b"/>
            <a:pathLst>
              <a:path w="836930" h="10287000">
                <a:moveTo>
                  <a:pt x="0" y="10287000"/>
                </a:moveTo>
                <a:lnTo>
                  <a:pt x="836676" y="10287000"/>
                </a:lnTo>
                <a:lnTo>
                  <a:pt x="836676" y="0"/>
                </a:lnTo>
                <a:lnTo>
                  <a:pt x="0" y="0"/>
                </a:lnTo>
                <a:lnTo>
                  <a:pt x="0" y="10287000"/>
                </a:lnTo>
                <a:close/>
              </a:path>
            </a:pathLst>
          </a:custGeom>
          <a:solidFill>
            <a:srgbClr val="FFFFFF"/>
          </a:solidFill>
        </p:spPr>
        <p:txBody>
          <a:bodyPr wrap="square" lIns="0" tIns="0" rIns="0" bIns="0" rtlCol="0"/>
          <a:lstStyle/>
          <a:p>
            <a:endParaRPr/>
          </a:p>
        </p:txBody>
      </p:sp>
      <p:sp>
        <p:nvSpPr>
          <p:cNvPr id="5" name="object 5"/>
          <p:cNvSpPr/>
          <p:nvPr/>
        </p:nvSpPr>
        <p:spPr>
          <a:xfrm>
            <a:off x="7812023" y="2729483"/>
            <a:ext cx="9447276" cy="292455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67711" y="6743700"/>
            <a:ext cx="7114032" cy="2919984"/>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855977" y="962913"/>
            <a:ext cx="7538720" cy="1245235"/>
          </a:xfrm>
          <a:prstGeom prst="rect">
            <a:avLst/>
          </a:prstGeom>
        </p:spPr>
        <p:txBody>
          <a:bodyPr vert="horz" wrap="square" lIns="0" tIns="12700" rIns="0" bIns="0" rtlCol="0">
            <a:spAutoFit/>
          </a:bodyPr>
          <a:lstStyle/>
          <a:p>
            <a:pPr marL="12700">
              <a:lnSpc>
                <a:spcPct val="100000"/>
              </a:lnSpc>
              <a:spcBef>
                <a:spcPts val="100"/>
              </a:spcBef>
            </a:pPr>
            <a:r>
              <a:rPr sz="8000" dirty="0"/>
              <a:t>Data</a:t>
            </a:r>
            <a:r>
              <a:rPr sz="8000" spc="-80" dirty="0"/>
              <a:t> </a:t>
            </a:r>
            <a:r>
              <a:rPr sz="8000" dirty="0"/>
              <a:t>Description</a:t>
            </a:r>
            <a:endParaRPr sz="8000"/>
          </a:p>
        </p:txBody>
      </p:sp>
      <p:sp>
        <p:nvSpPr>
          <p:cNvPr id="8" name="object 8"/>
          <p:cNvSpPr txBox="1"/>
          <p:nvPr/>
        </p:nvSpPr>
        <p:spPr>
          <a:xfrm>
            <a:off x="2254376" y="2681097"/>
            <a:ext cx="4634230" cy="3674745"/>
          </a:xfrm>
          <a:prstGeom prst="rect">
            <a:avLst/>
          </a:prstGeom>
        </p:spPr>
        <p:txBody>
          <a:bodyPr vert="horz" wrap="square" lIns="0" tIns="12700" rIns="0" bIns="0" rtlCol="0">
            <a:spAutoFit/>
          </a:bodyPr>
          <a:lstStyle/>
          <a:p>
            <a:pPr marL="12700">
              <a:lnSpc>
                <a:spcPct val="100000"/>
              </a:lnSpc>
              <a:spcBef>
                <a:spcPts val="100"/>
              </a:spcBef>
            </a:pPr>
            <a:r>
              <a:rPr sz="3200" spc="-35" dirty="0">
                <a:solidFill>
                  <a:srgbClr val="FFFFFF"/>
                </a:solidFill>
                <a:latin typeface="Arial" panose="020B0604020202020204"/>
                <a:cs typeface="Arial" panose="020B0604020202020204"/>
              </a:rPr>
              <a:t>Dataset</a:t>
            </a:r>
            <a:r>
              <a:rPr sz="3200" spc="-70" dirty="0">
                <a:solidFill>
                  <a:srgbClr val="FFFFFF"/>
                </a:solidFill>
                <a:latin typeface="Arial" panose="020B0604020202020204"/>
                <a:cs typeface="Arial" panose="020B0604020202020204"/>
              </a:rPr>
              <a:t> </a:t>
            </a:r>
            <a:r>
              <a:rPr sz="3200" dirty="0">
                <a:solidFill>
                  <a:srgbClr val="FFFFFF"/>
                </a:solidFill>
                <a:latin typeface="Arial" panose="020B0604020202020204"/>
                <a:cs typeface="Arial" panose="020B0604020202020204"/>
              </a:rPr>
              <a:t>1</a:t>
            </a:r>
            <a:endParaRPr sz="3200">
              <a:latin typeface="Arial" panose="020B0604020202020204"/>
              <a:cs typeface="Arial" panose="020B0604020202020204"/>
            </a:endParaRPr>
          </a:p>
          <a:p>
            <a:pPr marL="12700">
              <a:lnSpc>
                <a:spcPct val="100000"/>
              </a:lnSpc>
              <a:spcBef>
                <a:spcPts val="1515"/>
              </a:spcBef>
            </a:pPr>
            <a:r>
              <a:rPr sz="2100" b="1" spc="-5" dirty="0">
                <a:solidFill>
                  <a:srgbClr val="FFFFFF"/>
                </a:solidFill>
                <a:latin typeface="Arial" panose="020B0604020202020204"/>
                <a:cs typeface="Arial" panose="020B0604020202020204"/>
              </a:rPr>
              <a:t>MACHINE CONDITIONS AND</a:t>
            </a:r>
            <a:r>
              <a:rPr sz="2100" b="1" spc="-120" dirty="0">
                <a:solidFill>
                  <a:srgbClr val="FFFFFF"/>
                </a:solidFill>
                <a:latin typeface="Arial" panose="020B0604020202020204"/>
                <a:cs typeface="Arial" panose="020B0604020202020204"/>
              </a:rPr>
              <a:t> </a:t>
            </a:r>
            <a:r>
              <a:rPr sz="2100" b="1" dirty="0">
                <a:solidFill>
                  <a:srgbClr val="FFFFFF"/>
                </a:solidFill>
                <a:latin typeface="Arial" panose="020B0604020202020204"/>
                <a:cs typeface="Arial" panose="020B0604020202020204"/>
              </a:rPr>
              <a:t>USAGE</a:t>
            </a:r>
            <a:endParaRPr sz="2100" b="1">
              <a:latin typeface="Arial" panose="020B0604020202020204"/>
              <a:cs typeface="Arial" panose="020B0604020202020204"/>
            </a:endParaRPr>
          </a:p>
          <a:p>
            <a:pPr marL="12700">
              <a:lnSpc>
                <a:spcPct val="100000"/>
              </a:lnSpc>
              <a:spcBef>
                <a:spcPts val="1165"/>
              </a:spcBef>
            </a:pPr>
            <a:r>
              <a:rPr sz="2100" spc="-5" dirty="0">
                <a:solidFill>
                  <a:srgbClr val="FFFFFF"/>
                </a:solidFill>
                <a:latin typeface="Arial" panose="020B0604020202020204"/>
                <a:cs typeface="Arial" panose="020B0604020202020204"/>
              </a:rPr>
              <a:t>The operating conditions </a:t>
            </a:r>
            <a:r>
              <a:rPr sz="2100" dirty="0">
                <a:solidFill>
                  <a:srgbClr val="FFFFFF"/>
                </a:solidFill>
                <a:latin typeface="Arial" panose="020B0604020202020204"/>
                <a:cs typeface="Arial" panose="020B0604020202020204"/>
              </a:rPr>
              <a:t>of </a:t>
            </a:r>
            <a:r>
              <a:rPr sz="2100" spc="-5" dirty="0">
                <a:solidFill>
                  <a:srgbClr val="FFFFFF"/>
                </a:solidFill>
                <a:latin typeface="Arial" panose="020B0604020202020204"/>
                <a:cs typeface="Arial" panose="020B0604020202020204"/>
              </a:rPr>
              <a:t>a</a:t>
            </a:r>
            <a:r>
              <a:rPr sz="2100" spc="-45" dirty="0">
                <a:solidFill>
                  <a:srgbClr val="FFFFFF"/>
                </a:solidFill>
                <a:latin typeface="Arial" panose="020B0604020202020204"/>
                <a:cs typeface="Arial" panose="020B0604020202020204"/>
              </a:rPr>
              <a:t> </a:t>
            </a:r>
            <a:r>
              <a:rPr sz="2100" dirty="0">
                <a:solidFill>
                  <a:srgbClr val="FFFFFF"/>
                </a:solidFill>
                <a:latin typeface="Arial" panose="020B0604020202020204"/>
                <a:cs typeface="Arial" panose="020B0604020202020204"/>
              </a:rPr>
              <a:t>machine</a:t>
            </a:r>
            <a:endParaRPr sz="2100">
              <a:latin typeface="Arial" panose="020B0604020202020204"/>
              <a:cs typeface="Arial" panose="020B0604020202020204"/>
            </a:endParaRPr>
          </a:p>
          <a:p>
            <a:pPr marL="12700" marR="24130">
              <a:lnSpc>
                <a:spcPct val="115000"/>
              </a:lnSpc>
              <a:spcBef>
                <a:spcPts val="5"/>
              </a:spcBef>
            </a:pPr>
            <a:r>
              <a:rPr sz="2100" spc="-5" dirty="0">
                <a:solidFill>
                  <a:srgbClr val="FFFFFF"/>
                </a:solidFill>
                <a:latin typeface="Arial" panose="020B0604020202020204"/>
                <a:cs typeface="Arial" panose="020B0604020202020204"/>
              </a:rPr>
              <a:t>e.g. data </a:t>
            </a:r>
            <a:r>
              <a:rPr sz="2100" dirty="0">
                <a:solidFill>
                  <a:srgbClr val="FFFFFF"/>
                </a:solidFill>
                <a:latin typeface="Arial" panose="020B0604020202020204"/>
                <a:cs typeface="Arial" panose="020B0604020202020204"/>
              </a:rPr>
              <a:t>collected from </a:t>
            </a:r>
            <a:r>
              <a:rPr sz="2100" spc="-5" dirty="0">
                <a:solidFill>
                  <a:srgbClr val="FFFFFF"/>
                </a:solidFill>
                <a:latin typeface="Arial" panose="020B0604020202020204"/>
                <a:cs typeface="Arial" panose="020B0604020202020204"/>
              </a:rPr>
              <a:t>sensors. </a:t>
            </a:r>
            <a:r>
              <a:rPr sz="2100" dirty="0">
                <a:solidFill>
                  <a:srgbClr val="FFFFFF"/>
                </a:solidFill>
                <a:latin typeface="Arial" panose="020B0604020202020204"/>
                <a:cs typeface="Arial" panose="020B0604020202020204"/>
              </a:rPr>
              <a:t>The  </a:t>
            </a:r>
            <a:r>
              <a:rPr sz="2100" spc="-5" dirty="0">
                <a:solidFill>
                  <a:srgbClr val="FFFFFF"/>
                </a:solidFill>
                <a:latin typeface="Arial" panose="020B0604020202020204"/>
                <a:cs typeface="Arial" panose="020B0604020202020204"/>
              </a:rPr>
              <a:t>data is expected </a:t>
            </a:r>
            <a:r>
              <a:rPr sz="2100" dirty="0">
                <a:solidFill>
                  <a:srgbClr val="FFFFFF"/>
                </a:solidFill>
                <a:latin typeface="Arial" panose="020B0604020202020204"/>
                <a:cs typeface="Arial" panose="020B0604020202020204"/>
              </a:rPr>
              <a:t>to </a:t>
            </a:r>
            <a:r>
              <a:rPr sz="2100" spc="-5" dirty="0">
                <a:solidFill>
                  <a:srgbClr val="FFFFFF"/>
                </a:solidFill>
                <a:latin typeface="Arial" panose="020B0604020202020204"/>
                <a:cs typeface="Arial" panose="020B0604020202020204"/>
              </a:rPr>
              <a:t>contain </a:t>
            </a:r>
            <a:r>
              <a:rPr sz="2100" dirty="0">
                <a:solidFill>
                  <a:srgbClr val="FFFFFF"/>
                </a:solidFill>
                <a:latin typeface="Arial" panose="020B0604020202020204"/>
                <a:cs typeface="Arial" panose="020B0604020202020204"/>
              </a:rPr>
              <a:t>time-  </a:t>
            </a:r>
            <a:r>
              <a:rPr sz="2100" spc="-5" dirty="0">
                <a:solidFill>
                  <a:srgbClr val="FFFFFF"/>
                </a:solidFill>
                <a:latin typeface="Arial" panose="020B0604020202020204"/>
                <a:cs typeface="Arial" panose="020B0604020202020204"/>
              </a:rPr>
              <a:t>varying features </a:t>
            </a:r>
            <a:r>
              <a:rPr sz="2100" dirty="0">
                <a:solidFill>
                  <a:srgbClr val="FFFFFF"/>
                </a:solidFill>
                <a:latin typeface="Arial" panose="020B0604020202020204"/>
                <a:cs typeface="Arial" panose="020B0604020202020204"/>
              </a:rPr>
              <a:t>that </a:t>
            </a:r>
            <a:r>
              <a:rPr sz="2100" spc="-5" dirty="0">
                <a:solidFill>
                  <a:srgbClr val="FFFFFF"/>
                </a:solidFill>
                <a:latin typeface="Arial" panose="020B0604020202020204"/>
                <a:cs typeface="Arial" panose="020B0604020202020204"/>
              </a:rPr>
              <a:t>capture </a:t>
            </a:r>
            <a:r>
              <a:rPr sz="2100" dirty="0">
                <a:solidFill>
                  <a:srgbClr val="FFFFFF"/>
                </a:solidFill>
                <a:latin typeface="Arial" panose="020B0604020202020204"/>
                <a:cs typeface="Arial" panose="020B0604020202020204"/>
              </a:rPr>
              <a:t>this </a:t>
            </a:r>
            <a:r>
              <a:rPr sz="2100" spc="-5" dirty="0">
                <a:solidFill>
                  <a:srgbClr val="FFFFFF"/>
                </a:solidFill>
                <a:latin typeface="Arial" panose="020B0604020202020204"/>
                <a:cs typeface="Arial" panose="020B0604020202020204"/>
              </a:rPr>
              <a:t>aging  pattern, and any anomalies </a:t>
            </a:r>
            <a:r>
              <a:rPr sz="2100" dirty="0">
                <a:solidFill>
                  <a:srgbClr val="FFFFFF"/>
                </a:solidFill>
                <a:latin typeface="Arial" panose="020B0604020202020204"/>
                <a:cs typeface="Arial" panose="020B0604020202020204"/>
              </a:rPr>
              <a:t>that </a:t>
            </a:r>
            <a:r>
              <a:rPr sz="2100" spc="-5" dirty="0">
                <a:solidFill>
                  <a:srgbClr val="FFFFFF"/>
                </a:solidFill>
                <a:latin typeface="Arial" panose="020B0604020202020204"/>
                <a:cs typeface="Arial" panose="020B0604020202020204"/>
              </a:rPr>
              <a:t>leads  </a:t>
            </a:r>
            <a:r>
              <a:rPr sz="2100" dirty="0">
                <a:solidFill>
                  <a:srgbClr val="FFFFFF"/>
                </a:solidFill>
                <a:latin typeface="Arial" panose="020B0604020202020204"/>
                <a:cs typeface="Arial" panose="020B0604020202020204"/>
              </a:rPr>
              <a:t>to</a:t>
            </a:r>
            <a:r>
              <a:rPr sz="2100" spc="-5" dirty="0">
                <a:solidFill>
                  <a:srgbClr val="FFFFFF"/>
                </a:solidFill>
                <a:latin typeface="Arial" panose="020B0604020202020204"/>
                <a:cs typeface="Arial" panose="020B0604020202020204"/>
              </a:rPr>
              <a:t> degradation.</a:t>
            </a:r>
            <a:endParaRPr sz="2100">
              <a:latin typeface="Arial" panose="020B0604020202020204"/>
              <a:cs typeface="Arial" panose="020B0604020202020204"/>
            </a:endParaRPr>
          </a:p>
        </p:txBody>
      </p:sp>
      <p:sp>
        <p:nvSpPr>
          <p:cNvPr id="9" name="object 9"/>
          <p:cNvSpPr txBox="1"/>
          <p:nvPr/>
        </p:nvSpPr>
        <p:spPr>
          <a:xfrm>
            <a:off x="10065893" y="6448396"/>
            <a:ext cx="5694680" cy="2479675"/>
          </a:xfrm>
          <a:prstGeom prst="rect">
            <a:avLst/>
          </a:prstGeom>
        </p:spPr>
        <p:txBody>
          <a:bodyPr vert="horz" wrap="square" lIns="0" tIns="276225" rIns="0" bIns="0" rtlCol="0">
            <a:spAutoFit/>
          </a:bodyPr>
          <a:lstStyle/>
          <a:p>
            <a:pPr marL="12700" algn="just">
              <a:lnSpc>
                <a:spcPct val="100000"/>
              </a:lnSpc>
              <a:spcBef>
                <a:spcPts val="2175"/>
              </a:spcBef>
            </a:pPr>
            <a:r>
              <a:rPr sz="3200" spc="-35" dirty="0">
                <a:solidFill>
                  <a:srgbClr val="FFFFFF"/>
                </a:solidFill>
                <a:latin typeface="Arial" panose="020B0604020202020204"/>
                <a:cs typeface="Arial" panose="020B0604020202020204"/>
              </a:rPr>
              <a:t>Dataset</a:t>
            </a:r>
            <a:r>
              <a:rPr sz="3200" spc="-70" dirty="0">
                <a:solidFill>
                  <a:srgbClr val="FFFFFF"/>
                </a:solidFill>
                <a:latin typeface="Arial" panose="020B0604020202020204"/>
                <a:cs typeface="Arial" panose="020B0604020202020204"/>
              </a:rPr>
              <a:t> </a:t>
            </a:r>
            <a:r>
              <a:rPr sz="3200" dirty="0">
                <a:solidFill>
                  <a:srgbClr val="FFFFFF"/>
                </a:solidFill>
                <a:latin typeface="Arial" panose="020B0604020202020204"/>
                <a:cs typeface="Arial" panose="020B0604020202020204"/>
              </a:rPr>
              <a:t>2</a:t>
            </a:r>
            <a:endParaRPr sz="3200">
              <a:latin typeface="Arial" panose="020B0604020202020204"/>
              <a:cs typeface="Arial" panose="020B0604020202020204"/>
            </a:endParaRPr>
          </a:p>
          <a:p>
            <a:pPr marL="12700" algn="just">
              <a:lnSpc>
                <a:spcPct val="100000"/>
              </a:lnSpc>
              <a:spcBef>
                <a:spcPts val="1360"/>
              </a:spcBef>
            </a:pPr>
            <a:r>
              <a:rPr sz="2100" b="1" spc="-5" dirty="0">
                <a:solidFill>
                  <a:srgbClr val="FFFFFF"/>
                </a:solidFill>
                <a:latin typeface="Arial" panose="020B0604020202020204"/>
                <a:cs typeface="Arial" panose="020B0604020202020204"/>
              </a:rPr>
              <a:t>ERROR </a:t>
            </a:r>
            <a:r>
              <a:rPr sz="2100" b="1" spc="-15" dirty="0">
                <a:solidFill>
                  <a:srgbClr val="FFFFFF"/>
                </a:solidFill>
                <a:latin typeface="Arial" panose="020B0604020202020204"/>
                <a:cs typeface="Arial" panose="020B0604020202020204"/>
              </a:rPr>
              <a:t>HISTORY</a:t>
            </a:r>
            <a:endParaRPr sz="2100" b="1">
              <a:latin typeface="Arial" panose="020B0604020202020204"/>
              <a:cs typeface="Arial" panose="020B0604020202020204"/>
            </a:endParaRPr>
          </a:p>
          <a:p>
            <a:pPr marL="12700" marR="5080" algn="just">
              <a:lnSpc>
                <a:spcPct val="115000"/>
              </a:lnSpc>
              <a:spcBef>
                <a:spcPts val="780"/>
              </a:spcBef>
            </a:pPr>
            <a:r>
              <a:rPr sz="2100" spc="-5" dirty="0">
                <a:solidFill>
                  <a:srgbClr val="FFFFFF"/>
                </a:solidFill>
                <a:latin typeface="Arial" panose="020B0604020202020204"/>
                <a:cs typeface="Arial" panose="020B0604020202020204"/>
              </a:rPr>
              <a:t>These are non-breaking errors thrown while </a:t>
            </a:r>
            <a:r>
              <a:rPr sz="2100" dirty="0">
                <a:solidFill>
                  <a:srgbClr val="FFFFFF"/>
                </a:solidFill>
                <a:latin typeface="Arial" panose="020B0604020202020204"/>
                <a:cs typeface="Arial" panose="020B0604020202020204"/>
              </a:rPr>
              <a:t>the  </a:t>
            </a:r>
            <a:r>
              <a:rPr sz="2100" spc="-5" dirty="0">
                <a:solidFill>
                  <a:srgbClr val="FFFFFF"/>
                </a:solidFill>
                <a:latin typeface="Arial" panose="020B0604020202020204"/>
                <a:cs typeface="Arial" panose="020B0604020202020204"/>
              </a:rPr>
              <a:t>machine is </a:t>
            </a:r>
            <a:r>
              <a:rPr sz="2100" dirty="0">
                <a:solidFill>
                  <a:srgbClr val="FFFFFF"/>
                </a:solidFill>
                <a:latin typeface="Arial" panose="020B0604020202020204"/>
                <a:cs typeface="Arial" panose="020B0604020202020204"/>
              </a:rPr>
              <a:t>still </a:t>
            </a:r>
            <a:r>
              <a:rPr sz="2100" spc="-5" dirty="0">
                <a:solidFill>
                  <a:srgbClr val="FFFFFF"/>
                </a:solidFill>
                <a:latin typeface="Arial" panose="020B0604020202020204"/>
                <a:cs typeface="Arial" panose="020B0604020202020204"/>
              </a:rPr>
              <a:t>operational </a:t>
            </a:r>
            <a:r>
              <a:rPr sz="2100" spc="-10" dirty="0">
                <a:solidFill>
                  <a:srgbClr val="FFFFFF"/>
                </a:solidFill>
                <a:latin typeface="Arial" panose="020B0604020202020204"/>
                <a:cs typeface="Arial" panose="020B0604020202020204"/>
              </a:rPr>
              <a:t>and </a:t>
            </a:r>
            <a:r>
              <a:rPr sz="2100" spc="-5" dirty="0">
                <a:solidFill>
                  <a:srgbClr val="FFFFFF"/>
                </a:solidFill>
                <a:latin typeface="Arial" panose="020B0604020202020204"/>
                <a:cs typeface="Arial" panose="020B0604020202020204"/>
              </a:rPr>
              <a:t>do </a:t>
            </a:r>
            <a:r>
              <a:rPr sz="2100" dirty="0">
                <a:solidFill>
                  <a:srgbClr val="FFFFFF"/>
                </a:solidFill>
                <a:latin typeface="Arial" panose="020B0604020202020204"/>
                <a:cs typeface="Arial" panose="020B0604020202020204"/>
              </a:rPr>
              <a:t>not </a:t>
            </a:r>
            <a:r>
              <a:rPr sz="2100" spc="-5" dirty="0">
                <a:solidFill>
                  <a:srgbClr val="FFFFFF"/>
                </a:solidFill>
                <a:latin typeface="Arial" panose="020B0604020202020204"/>
                <a:cs typeface="Arial" panose="020B0604020202020204"/>
              </a:rPr>
              <a:t>constitute  </a:t>
            </a:r>
            <a:r>
              <a:rPr sz="2100" dirty="0">
                <a:solidFill>
                  <a:srgbClr val="FFFFFF"/>
                </a:solidFill>
                <a:latin typeface="Arial" panose="020B0604020202020204"/>
                <a:cs typeface="Arial" panose="020B0604020202020204"/>
              </a:rPr>
              <a:t>as</a:t>
            </a:r>
            <a:r>
              <a:rPr sz="2100" spc="-15" dirty="0">
                <a:solidFill>
                  <a:srgbClr val="FFFFFF"/>
                </a:solidFill>
                <a:latin typeface="Arial" panose="020B0604020202020204"/>
                <a:cs typeface="Arial" panose="020B0604020202020204"/>
              </a:rPr>
              <a:t> </a:t>
            </a:r>
            <a:r>
              <a:rPr sz="2100" spc="-5" dirty="0">
                <a:solidFill>
                  <a:srgbClr val="FFFFFF"/>
                </a:solidFill>
                <a:latin typeface="Arial" panose="020B0604020202020204"/>
                <a:cs typeface="Arial" panose="020B0604020202020204"/>
              </a:rPr>
              <a:t>failures.</a:t>
            </a:r>
            <a:endParaRPr sz="2100">
              <a:latin typeface="Arial" panose="020B0604020202020204"/>
              <a:cs typeface="Arial" panose="020B0604020202020204"/>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8700" y="0"/>
            <a:ext cx="17259300" cy="10287000"/>
          </a:xfrm>
          <a:custGeom>
            <a:avLst/>
            <a:gdLst/>
            <a:ahLst/>
            <a:cxnLst/>
            <a:rect l="l" t="t" r="r" b="b"/>
            <a:pathLst>
              <a:path w="17259300" h="10287000">
                <a:moveTo>
                  <a:pt x="0" y="10287000"/>
                </a:moveTo>
                <a:lnTo>
                  <a:pt x="17259300" y="10287000"/>
                </a:lnTo>
                <a:lnTo>
                  <a:pt x="172593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192405" cy="10287000"/>
          </a:xfrm>
          <a:custGeom>
            <a:avLst/>
            <a:gdLst/>
            <a:ahLst/>
            <a:cxnLst/>
            <a:rect l="l" t="t" r="r" b="b"/>
            <a:pathLst>
              <a:path w="192405" h="10287000">
                <a:moveTo>
                  <a:pt x="0" y="10287000"/>
                </a:moveTo>
                <a:lnTo>
                  <a:pt x="192024" y="10287000"/>
                </a:lnTo>
                <a:lnTo>
                  <a:pt x="192024"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a:off x="192023" y="0"/>
            <a:ext cx="836930" cy="10287000"/>
          </a:xfrm>
          <a:custGeom>
            <a:avLst/>
            <a:gdLst/>
            <a:ahLst/>
            <a:cxnLst/>
            <a:rect l="l" t="t" r="r" b="b"/>
            <a:pathLst>
              <a:path w="836930" h="10287000">
                <a:moveTo>
                  <a:pt x="0" y="10287000"/>
                </a:moveTo>
                <a:lnTo>
                  <a:pt x="836676" y="10287000"/>
                </a:lnTo>
                <a:lnTo>
                  <a:pt x="836676" y="0"/>
                </a:lnTo>
                <a:lnTo>
                  <a:pt x="0" y="0"/>
                </a:lnTo>
                <a:lnTo>
                  <a:pt x="0" y="10287000"/>
                </a:lnTo>
                <a:close/>
              </a:path>
            </a:pathLst>
          </a:custGeom>
          <a:solidFill>
            <a:srgbClr val="FFFFFF"/>
          </a:solidFill>
        </p:spPr>
        <p:txBody>
          <a:bodyPr wrap="square" lIns="0" tIns="0" rIns="0" bIns="0" rtlCol="0"/>
          <a:lstStyle/>
          <a:p>
            <a:endParaRPr/>
          </a:p>
        </p:txBody>
      </p:sp>
      <p:sp>
        <p:nvSpPr>
          <p:cNvPr id="5" name="object 5"/>
          <p:cNvSpPr/>
          <p:nvPr/>
        </p:nvSpPr>
        <p:spPr>
          <a:xfrm>
            <a:off x="10061447" y="2729483"/>
            <a:ext cx="7114032" cy="306628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67711" y="6743700"/>
            <a:ext cx="6751320" cy="3035808"/>
          </a:xfrm>
          <a:prstGeom prst="rect">
            <a:avLst/>
          </a:prstGeom>
          <a:blipFill>
            <a:blip r:embed="rId3"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1855977" y="962913"/>
            <a:ext cx="7538720" cy="1245235"/>
          </a:xfrm>
          <a:prstGeom prst="rect">
            <a:avLst/>
          </a:prstGeom>
        </p:spPr>
        <p:txBody>
          <a:bodyPr vert="horz" wrap="square" lIns="0" tIns="12700" rIns="0" bIns="0" rtlCol="0">
            <a:spAutoFit/>
          </a:bodyPr>
          <a:lstStyle/>
          <a:p>
            <a:pPr marL="12700">
              <a:lnSpc>
                <a:spcPct val="100000"/>
              </a:lnSpc>
              <a:spcBef>
                <a:spcPts val="100"/>
              </a:spcBef>
            </a:pPr>
            <a:r>
              <a:rPr sz="8000" dirty="0"/>
              <a:t>Data</a:t>
            </a:r>
            <a:r>
              <a:rPr sz="8000" spc="-80" dirty="0"/>
              <a:t> </a:t>
            </a:r>
            <a:r>
              <a:rPr sz="8000" dirty="0"/>
              <a:t>Description</a:t>
            </a:r>
            <a:endParaRPr sz="8000"/>
          </a:p>
        </p:txBody>
      </p:sp>
      <p:sp>
        <p:nvSpPr>
          <p:cNvPr id="8" name="object 8"/>
          <p:cNvSpPr txBox="1"/>
          <p:nvPr/>
        </p:nvSpPr>
        <p:spPr>
          <a:xfrm>
            <a:off x="2254376" y="2681097"/>
            <a:ext cx="5444490" cy="1863089"/>
          </a:xfrm>
          <a:prstGeom prst="rect">
            <a:avLst/>
          </a:prstGeom>
        </p:spPr>
        <p:txBody>
          <a:bodyPr vert="horz" wrap="square" lIns="0" tIns="12700" rIns="0" bIns="0" rtlCol="0">
            <a:spAutoFit/>
          </a:bodyPr>
          <a:lstStyle/>
          <a:p>
            <a:pPr marL="12700">
              <a:lnSpc>
                <a:spcPct val="100000"/>
              </a:lnSpc>
              <a:spcBef>
                <a:spcPts val="100"/>
              </a:spcBef>
            </a:pPr>
            <a:r>
              <a:rPr sz="3200" spc="-35" dirty="0">
                <a:solidFill>
                  <a:srgbClr val="FFFFFF"/>
                </a:solidFill>
                <a:latin typeface="Arial" panose="020B0604020202020204"/>
                <a:cs typeface="Arial" panose="020B0604020202020204"/>
              </a:rPr>
              <a:t>Dataset</a:t>
            </a:r>
            <a:r>
              <a:rPr sz="3200" spc="-70" dirty="0">
                <a:solidFill>
                  <a:srgbClr val="FFFFFF"/>
                </a:solidFill>
                <a:latin typeface="Arial" panose="020B0604020202020204"/>
                <a:cs typeface="Arial" panose="020B0604020202020204"/>
              </a:rPr>
              <a:t> </a:t>
            </a:r>
            <a:r>
              <a:rPr sz="3200" dirty="0">
                <a:solidFill>
                  <a:srgbClr val="FFFFFF"/>
                </a:solidFill>
                <a:latin typeface="Arial" panose="020B0604020202020204"/>
                <a:cs typeface="Arial" panose="020B0604020202020204"/>
              </a:rPr>
              <a:t>3</a:t>
            </a:r>
            <a:endParaRPr sz="3200">
              <a:latin typeface="Arial" panose="020B0604020202020204"/>
              <a:cs typeface="Arial" panose="020B0604020202020204"/>
            </a:endParaRPr>
          </a:p>
          <a:p>
            <a:pPr marL="12700">
              <a:lnSpc>
                <a:spcPct val="100000"/>
              </a:lnSpc>
              <a:spcBef>
                <a:spcPts val="1515"/>
              </a:spcBef>
            </a:pPr>
            <a:r>
              <a:rPr sz="2100" spc="-20" dirty="0">
                <a:solidFill>
                  <a:srgbClr val="FFFFFF"/>
                </a:solidFill>
                <a:latin typeface="Arial" panose="020B0604020202020204"/>
                <a:cs typeface="Arial" panose="020B0604020202020204"/>
              </a:rPr>
              <a:t>FAILURE</a:t>
            </a:r>
            <a:r>
              <a:rPr sz="2100" spc="-5" dirty="0">
                <a:solidFill>
                  <a:srgbClr val="FFFFFF"/>
                </a:solidFill>
                <a:latin typeface="Arial" panose="020B0604020202020204"/>
                <a:cs typeface="Arial" panose="020B0604020202020204"/>
              </a:rPr>
              <a:t> </a:t>
            </a:r>
            <a:r>
              <a:rPr sz="2100" spc="-15" dirty="0">
                <a:solidFill>
                  <a:srgbClr val="FFFFFF"/>
                </a:solidFill>
                <a:latin typeface="Arial" panose="020B0604020202020204"/>
                <a:cs typeface="Arial" panose="020B0604020202020204"/>
              </a:rPr>
              <a:t>HISTORY</a:t>
            </a:r>
            <a:endParaRPr sz="2100">
              <a:latin typeface="Arial" panose="020B0604020202020204"/>
              <a:cs typeface="Arial" panose="020B0604020202020204"/>
            </a:endParaRPr>
          </a:p>
          <a:p>
            <a:pPr marL="12700">
              <a:lnSpc>
                <a:spcPct val="100000"/>
              </a:lnSpc>
              <a:spcBef>
                <a:spcPts val="1165"/>
              </a:spcBef>
            </a:pPr>
            <a:r>
              <a:rPr sz="2100" spc="-5" dirty="0">
                <a:solidFill>
                  <a:srgbClr val="FFFFFF"/>
                </a:solidFill>
                <a:latin typeface="Arial" panose="020B0604020202020204"/>
                <a:cs typeface="Arial" panose="020B0604020202020204"/>
              </a:rPr>
              <a:t>The failure history </a:t>
            </a:r>
            <a:r>
              <a:rPr sz="2100" dirty="0">
                <a:solidFill>
                  <a:srgbClr val="FFFFFF"/>
                </a:solidFill>
                <a:latin typeface="Arial" panose="020B0604020202020204"/>
                <a:cs typeface="Arial" panose="020B0604020202020204"/>
              </a:rPr>
              <a:t>of </a:t>
            </a:r>
            <a:r>
              <a:rPr sz="2100" spc="-5" dirty="0">
                <a:solidFill>
                  <a:srgbClr val="FFFFFF"/>
                </a:solidFill>
                <a:latin typeface="Arial" panose="020B0604020202020204"/>
                <a:cs typeface="Arial" panose="020B0604020202020204"/>
              </a:rPr>
              <a:t>a machine or</a:t>
            </a:r>
            <a:r>
              <a:rPr sz="2100" spc="20" dirty="0">
                <a:solidFill>
                  <a:srgbClr val="FFFFFF"/>
                </a:solidFill>
                <a:latin typeface="Arial" panose="020B0604020202020204"/>
                <a:cs typeface="Arial" panose="020B0604020202020204"/>
              </a:rPr>
              <a:t> </a:t>
            </a:r>
            <a:r>
              <a:rPr sz="2100" spc="-5" dirty="0">
                <a:solidFill>
                  <a:srgbClr val="FFFFFF"/>
                </a:solidFill>
                <a:latin typeface="Arial" panose="020B0604020202020204"/>
                <a:cs typeface="Arial" panose="020B0604020202020204"/>
              </a:rPr>
              <a:t>component</a:t>
            </a:r>
            <a:endParaRPr sz="2100">
              <a:latin typeface="Arial" panose="020B0604020202020204"/>
              <a:cs typeface="Arial" panose="020B0604020202020204"/>
            </a:endParaRPr>
          </a:p>
          <a:p>
            <a:pPr marL="12700">
              <a:lnSpc>
                <a:spcPct val="100000"/>
              </a:lnSpc>
              <a:spcBef>
                <a:spcPts val="385"/>
              </a:spcBef>
            </a:pPr>
            <a:r>
              <a:rPr sz="2100" dirty="0">
                <a:solidFill>
                  <a:srgbClr val="FFFFFF"/>
                </a:solidFill>
                <a:latin typeface="Arial" panose="020B0604020202020204"/>
                <a:cs typeface="Arial" panose="020B0604020202020204"/>
              </a:rPr>
              <a:t>within the</a:t>
            </a:r>
            <a:r>
              <a:rPr sz="2100" spc="-40" dirty="0">
                <a:solidFill>
                  <a:srgbClr val="FFFFFF"/>
                </a:solidFill>
                <a:latin typeface="Arial" panose="020B0604020202020204"/>
                <a:cs typeface="Arial" panose="020B0604020202020204"/>
              </a:rPr>
              <a:t> </a:t>
            </a:r>
            <a:r>
              <a:rPr sz="2100" spc="-5" dirty="0">
                <a:solidFill>
                  <a:srgbClr val="FFFFFF"/>
                </a:solidFill>
                <a:latin typeface="Arial" panose="020B0604020202020204"/>
                <a:cs typeface="Arial" panose="020B0604020202020204"/>
              </a:rPr>
              <a:t>machine.</a:t>
            </a:r>
            <a:endParaRPr sz="2100">
              <a:latin typeface="Arial" panose="020B0604020202020204"/>
              <a:cs typeface="Arial" panose="020B0604020202020204"/>
            </a:endParaRPr>
          </a:p>
        </p:txBody>
      </p:sp>
      <p:sp>
        <p:nvSpPr>
          <p:cNvPr id="9" name="object 9"/>
          <p:cNvSpPr txBox="1"/>
          <p:nvPr/>
        </p:nvSpPr>
        <p:spPr>
          <a:xfrm>
            <a:off x="10050018" y="6432521"/>
            <a:ext cx="5209540" cy="2106295"/>
          </a:xfrm>
          <a:prstGeom prst="rect">
            <a:avLst/>
          </a:prstGeom>
        </p:spPr>
        <p:txBody>
          <a:bodyPr vert="horz" wrap="square" lIns="0" tIns="276225" rIns="0" bIns="0" rtlCol="0">
            <a:spAutoFit/>
          </a:bodyPr>
          <a:lstStyle/>
          <a:p>
            <a:pPr marL="12700">
              <a:lnSpc>
                <a:spcPct val="100000"/>
              </a:lnSpc>
              <a:spcBef>
                <a:spcPts val="2175"/>
              </a:spcBef>
            </a:pPr>
            <a:r>
              <a:rPr sz="3200" spc="-35" dirty="0">
                <a:solidFill>
                  <a:srgbClr val="FFFFFF"/>
                </a:solidFill>
                <a:latin typeface="Arial" panose="020B0604020202020204"/>
                <a:cs typeface="Arial" panose="020B0604020202020204"/>
              </a:rPr>
              <a:t>Dataset</a:t>
            </a:r>
            <a:r>
              <a:rPr sz="3200" spc="-70" dirty="0">
                <a:solidFill>
                  <a:srgbClr val="FFFFFF"/>
                </a:solidFill>
                <a:latin typeface="Arial" panose="020B0604020202020204"/>
                <a:cs typeface="Arial" panose="020B0604020202020204"/>
              </a:rPr>
              <a:t> </a:t>
            </a:r>
            <a:r>
              <a:rPr sz="3200" dirty="0">
                <a:solidFill>
                  <a:srgbClr val="FFFFFF"/>
                </a:solidFill>
                <a:latin typeface="Arial" panose="020B0604020202020204"/>
                <a:cs typeface="Arial" panose="020B0604020202020204"/>
              </a:rPr>
              <a:t>4</a:t>
            </a:r>
            <a:endParaRPr sz="3200">
              <a:latin typeface="Arial" panose="020B0604020202020204"/>
              <a:cs typeface="Arial" panose="020B0604020202020204"/>
            </a:endParaRPr>
          </a:p>
          <a:p>
            <a:pPr marL="12700">
              <a:lnSpc>
                <a:spcPct val="100000"/>
              </a:lnSpc>
              <a:spcBef>
                <a:spcPts val="1360"/>
              </a:spcBef>
            </a:pPr>
            <a:r>
              <a:rPr sz="2100" spc="-5" dirty="0">
                <a:solidFill>
                  <a:srgbClr val="FFFFFF"/>
                </a:solidFill>
                <a:latin typeface="Arial" panose="020B0604020202020204"/>
                <a:cs typeface="Arial" panose="020B0604020202020204"/>
              </a:rPr>
              <a:t>MACHINE</a:t>
            </a:r>
            <a:r>
              <a:rPr sz="2100" spc="-15" dirty="0">
                <a:solidFill>
                  <a:srgbClr val="FFFFFF"/>
                </a:solidFill>
                <a:latin typeface="Arial" panose="020B0604020202020204"/>
                <a:cs typeface="Arial" panose="020B0604020202020204"/>
              </a:rPr>
              <a:t> </a:t>
            </a:r>
            <a:r>
              <a:rPr sz="2100" spc="-20" dirty="0">
                <a:solidFill>
                  <a:srgbClr val="FFFFFF"/>
                </a:solidFill>
                <a:latin typeface="Arial" panose="020B0604020202020204"/>
                <a:cs typeface="Arial" panose="020B0604020202020204"/>
              </a:rPr>
              <a:t>FEATURES</a:t>
            </a:r>
            <a:endParaRPr sz="2100">
              <a:latin typeface="Arial" panose="020B0604020202020204"/>
              <a:cs typeface="Arial" panose="020B0604020202020204"/>
            </a:endParaRPr>
          </a:p>
          <a:p>
            <a:pPr marL="12700" marR="5080">
              <a:lnSpc>
                <a:spcPct val="115000"/>
              </a:lnSpc>
              <a:spcBef>
                <a:spcPts val="780"/>
              </a:spcBef>
            </a:pPr>
            <a:r>
              <a:rPr sz="2100" spc="-5" dirty="0">
                <a:solidFill>
                  <a:srgbClr val="FFFFFF"/>
                </a:solidFill>
                <a:latin typeface="Arial" panose="020B0604020202020204"/>
                <a:cs typeface="Arial" panose="020B0604020202020204"/>
              </a:rPr>
              <a:t>The features of a machine, </a:t>
            </a:r>
            <a:r>
              <a:rPr sz="2100" dirty="0">
                <a:solidFill>
                  <a:srgbClr val="FFFFFF"/>
                </a:solidFill>
                <a:latin typeface="Arial" panose="020B0604020202020204"/>
                <a:cs typeface="Arial" panose="020B0604020202020204"/>
              </a:rPr>
              <a:t>e.g. </a:t>
            </a:r>
            <a:r>
              <a:rPr sz="2100" spc="-5" dirty="0">
                <a:solidFill>
                  <a:srgbClr val="FFFFFF"/>
                </a:solidFill>
                <a:latin typeface="Arial" panose="020B0604020202020204"/>
                <a:cs typeface="Arial" panose="020B0604020202020204"/>
              </a:rPr>
              <a:t>engine </a:t>
            </a:r>
            <a:r>
              <a:rPr sz="2100" dirty="0">
                <a:solidFill>
                  <a:srgbClr val="FFFFFF"/>
                </a:solidFill>
                <a:latin typeface="Arial" panose="020B0604020202020204"/>
                <a:cs typeface="Arial" panose="020B0604020202020204"/>
              </a:rPr>
              <a:t>size,  </a:t>
            </a:r>
            <a:r>
              <a:rPr sz="2100" spc="-5" dirty="0">
                <a:solidFill>
                  <a:srgbClr val="FFFFFF"/>
                </a:solidFill>
                <a:latin typeface="Arial" panose="020B0604020202020204"/>
                <a:cs typeface="Arial" panose="020B0604020202020204"/>
              </a:rPr>
              <a:t>make and model, location.</a:t>
            </a:r>
            <a:endParaRPr sz="2100">
              <a:latin typeface="Arial" panose="020B0604020202020204"/>
              <a:cs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8700" y="0"/>
            <a:ext cx="17259300" cy="10276840"/>
          </a:xfrm>
          <a:custGeom>
            <a:avLst/>
            <a:gdLst/>
            <a:ahLst/>
            <a:cxnLst/>
            <a:rect l="l" t="t" r="r" b="b"/>
            <a:pathLst>
              <a:path w="17259300" h="10276840">
                <a:moveTo>
                  <a:pt x="0" y="10276330"/>
                </a:moveTo>
                <a:lnTo>
                  <a:pt x="17259300" y="10276330"/>
                </a:lnTo>
                <a:lnTo>
                  <a:pt x="17259300" y="0"/>
                </a:lnTo>
                <a:lnTo>
                  <a:pt x="0" y="0"/>
                </a:lnTo>
                <a:lnTo>
                  <a:pt x="0" y="10276330"/>
                </a:lnTo>
                <a:close/>
              </a:path>
            </a:pathLst>
          </a:custGeom>
          <a:solidFill>
            <a:schemeClr val="tx1"/>
          </a:solidFill>
        </p:spPr>
        <p:txBody>
          <a:bodyPr wrap="square" lIns="0" tIns="0" rIns="0" bIns="0" rtlCol="0"/>
          <a:lstStyle/>
          <a:p>
            <a:endParaRPr/>
          </a:p>
        </p:txBody>
      </p:sp>
      <p:sp>
        <p:nvSpPr>
          <p:cNvPr id="3" name="object 3"/>
          <p:cNvSpPr/>
          <p:nvPr/>
        </p:nvSpPr>
        <p:spPr>
          <a:xfrm>
            <a:off x="0" y="0"/>
            <a:ext cx="192405" cy="10276840"/>
          </a:xfrm>
          <a:custGeom>
            <a:avLst/>
            <a:gdLst/>
            <a:ahLst/>
            <a:cxnLst/>
            <a:rect l="l" t="t" r="r" b="b"/>
            <a:pathLst>
              <a:path w="192405" h="10276840">
                <a:moveTo>
                  <a:pt x="0" y="10276330"/>
                </a:moveTo>
                <a:lnTo>
                  <a:pt x="192024" y="10276330"/>
                </a:lnTo>
                <a:lnTo>
                  <a:pt x="192024" y="0"/>
                </a:lnTo>
                <a:lnTo>
                  <a:pt x="0" y="0"/>
                </a:lnTo>
                <a:lnTo>
                  <a:pt x="0" y="10276330"/>
                </a:lnTo>
                <a:close/>
              </a:path>
            </a:pathLst>
          </a:custGeom>
          <a:solidFill>
            <a:srgbClr val="1B1B1B"/>
          </a:solidFill>
        </p:spPr>
        <p:txBody>
          <a:bodyPr wrap="square" lIns="0" tIns="0" rIns="0" bIns="0" rtlCol="0"/>
          <a:lstStyle/>
          <a:p>
            <a:endParaRPr/>
          </a:p>
        </p:txBody>
      </p:sp>
      <p:sp>
        <p:nvSpPr>
          <p:cNvPr id="4" name="object 4"/>
          <p:cNvSpPr txBox="1">
            <a:spLocks noGrp="1"/>
          </p:cNvSpPr>
          <p:nvPr>
            <p:ph type="title"/>
          </p:nvPr>
        </p:nvSpPr>
        <p:spPr>
          <a:xfrm>
            <a:off x="1855977" y="962913"/>
            <a:ext cx="7538720" cy="1245235"/>
          </a:xfrm>
          <a:prstGeom prst="rect">
            <a:avLst/>
          </a:prstGeom>
        </p:spPr>
        <p:txBody>
          <a:bodyPr vert="horz" wrap="square" lIns="0" tIns="12700" rIns="0" bIns="0" rtlCol="0">
            <a:spAutoFit/>
          </a:bodyPr>
          <a:lstStyle/>
          <a:p>
            <a:pPr marL="12700">
              <a:lnSpc>
                <a:spcPct val="100000"/>
              </a:lnSpc>
              <a:spcBef>
                <a:spcPts val="100"/>
              </a:spcBef>
            </a:pPr>
            <a:r>
              <a:rPr sz="8000" dirty="0"/>
              <a:t>Data</a:t>
            </a:r>
            <a:r>
              <a:rPr sz="8000" spc="-80" dirty="0"/>
              <a:t> </a:t>
            </a:r>
            <a:r>
              <a:rPr sz="8000" dirty="0"/>
              <a:t>Description</a:t>
            </a:r>
            <a:endParaRPr sz="8000"/>
          </a:p>
        </p:txBody>
      </p:sp>
      <p:sp>
        <p:nvSpPr>
          <p:cNvPr id="5" name="object 5"/>
          <p:cNvSpPr/>
          <p:nvPr/>
        </p:nvSpPr>
        <p:spPr>
          <a:xfrm>
            <a:off x="192023" y="0"/>
            <a:ext cx="836930" cy="10287000"/>
          </a:xfrm>
          <a:custGeom>
            <a:avLst/>
            <a:gdLst/>
            <a:ahLst/>
            <a:cxnLst/>
            <a:rect l="l" t="t" r="r" b="b"/>
            <a:pathLst>
              <a:path w="836930" h="10287000">
                <a:moveTo>
                  <a:pt x="0" y="10287000"/>
                </a:moveTo>
                <a:lnTo>
                  <a:pt x="836676" y="10287000"/>
                </a:lnTo>
                <a:lnTo>
                  <a:pt x="836676" y="0"/>
                </a:lnTo>
                <a:lnTo>
                  <a:pt x="0" y="0"/>
                </a:lnTo>
                <a:lnTo>
                  <a:pt x="0" y="10287000"/>
                </a:lnTo>
                <a:close/>
              </a:path>
            </a:pathLst>
          </a:custGeom>
          <a:solidFill>
            <a:srgbClr val="FFFFFF"/>
          </a:solidFill>
        </p:spPr>
        <p:txBody>
          <a:bodyPr wrap="square" lIns="0" tIns="0" rIns="0" bIns="0" rtlCol="0"/>
          <a:lstStyle/>
          <a:p>
            <a:endParaRPr/>
          </a:p>
        </p:txBody>
      </p:sp>
      <p:sp>
        <p:nvSpPr>
          <p:cNvPr id="6" name="object 6"/>
          <p:cNvSpPr/>
          <p:nvPr/>
        </p:nvSpPr>
        <p:spPr>
          <a:xfrm>
            <a:off x="9817607" y="3198876"/>
            <a:ext cx="7441692" cy="2924556"/>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2254376" y="3150870"/>
            <a:ext cx="5559425" cy="5190490"/>
          </a:xfrm>
          <a:prstGeom prst="rect">
            <a:avLst/>
          </a:prstGeom>
        </p:spPr>
        <p:txBody>
          <a:bodyPr vert="horz" wrap="square" lIns="0" tIns="12700" rIns="0" bIns="0" rtlCol="0">
            <a:spAutoFit/>
          </a:bodyPr>
          <a:lstStyle/>
          <a:p>
            <a:pPr marL="12700">
              <a:lnSpc>
                <a:spcPct val="100000"/>
              </a:lnSpc>
              <a:spcBef>
                <a:spcPts val="100"/>
              </a:spcBef>
            </a:pPr>
            <a:r>
              <a:rPr sz="3200" b="1" spc="-35" dirty="0">
                <a:solidFill>
                  <a:srgbClr val="FFFFFF"/>
                </a:solidFill>
                <a:latin typeface="Arial" panose="020B0604020202020204"/>
                <a:cs typeface="Arial" panose="020B0604020202020204"/>
              </a:rPr>
              <a:t>Dataset</a:t>
            </a:r>
            <a:r>
              <a:rPr sz="3200" b="1" spc="-70" dirty="0">
                <a:solidFill>
                  <a:srgbClr val="FFFFFF"/>
                </a:solidFill>
                <a:latin typeface="Arial" panose="020B0604020202020204"/>
                <a:cs typeface="Arial" panose="020B0604020202020204"/>
              </a:rPr>
              <a:t> </a:t>
            </a:r>
            <a:r>
              <a:rPr sz="3200" b="1" dirty="0">
                <a:solidFill>
                  <a:srgbClr val="FFFFFF"/>
                </a:solidFill>
                <a:latin typeface="Arial" panose="020B0604020202020204"/>
                <a:cs typeface="Arial" panose="020B0604020202020204"/>
              </a:rPr>
              <a:t>5</a:t>
            </a:r>
            <a:endParaRPr sz="3200" b="1">
              <a:latin typeface="Arial" panose="020B0604020202020204"/>
              <a:cs typeface="Arial" panose="020B0604020202020204"/>
            </a:endParaRPr>
          </a:p>
          <a:p>
            <a:pPr marL="12700">
              <a:lnSpc>
                <a:spcPct val="100000"/>
              </a:lnSpc>
              <a:spcBef>
                <a:spcPts val="1515"/>
              </a:spcBef>
            </a:pPr>
            <a:r>
              <a:rPr sz="2800" spc="-5" dirty="0">
                <a:solidFill>
                  <a:srgbClr val="FFFFFF"/>
                </a:solidFill>
                <a:latin typeface="Arial" panose="020B0604020202020204"/>
                <a:cs typeface="Arial" panose="020B0604020202020204"/>
              </a:rPr>
              <a:t>MAINTENANCE </a:t>
            </a:r>
            <a:r>
              <a:rPr sz="2800" spc="-15" dirty="0">
                <a:solidFill>
                  <a:srgbClr val="FFFFFF"/>
                </a:solidFill>
                <a:latin typeface="Arial" panose="020B0604020202020204"/>
                <a:cs typeface="Arial" panose="020B0604020202020204"/>
              </a:rPr>
              <a:t>HISTORY</a:t>
            </a:r>
            <a:endParaRPr sz="2800">
              <a:latin typeface="Arial" panose="020B0604020202020204"/>
              <a:cs typeface="Arial" panose="020B0604020202020204"/>
            </a:endParaRPr>
          </a:p>
          <a:p>
            <a:pPr marL="12700" marR="5080">
              <a:lnSpc>
                <a:spcPct val="115000"/>
              </a:lnSpc>
              <a:spcBef>
                <a:spcPts val="780"/>
              </a:spcBef>
            </a:pPr>
            <a:r>
              <a:rPr sz="2800" spc="-5" dirty="0">
                <a:solidFill>
                  <a:srgbClr val="FFFFFF"/>
                </a:solidFill>
                <a:latin typeface="Arial" panose="020B0604020202020204"/>
                <a:cs typeface="Arial" panose="020B0604020202020204"/>
              </a:rPr>
              <a:t>These are </a:t>
            </a:r>
            <a:r>
              <a:rPr sz="2800" dirty="0">
                <a:solidFill>
                  <a:srgbClr val="FFFFFF"/>
                </a:solidFill>
                <a:latin typeface="Arial" panose="020B0604020202020204"/>
                <a:cs typeface="Arial" panose="020B0604020202020204"/>
              </a:rPr>
              <a:t>the </a:t>
            </a:r>
            <a:r>
              <a:rPr sz="2800" spc="-5" dirty="0">
                <a:solidFill>
                  <a:srgbClr val="FFFFFF"/>
                </a:solidFill>
                <a:latin typeface="Arial" panose="020B0604020202020204"/>
                <a:cs typeface="Arial" panose="020B0604020202020204"/>
              </a:rPr>
              <a:t>scheduled and unscheduled  maintenance records which correspond </a:t>
            </a:r>
            <a:r>
              <a:rPr sz="2800" dirty="0">
                <a:solidFill>
                  <a:srgbClr val="FFFFFF"/>
                </a:solidFill>
                <a:latin typeface="Arial" panose="020B0604020202020204"/>
                <a:cs typeface="Arial" panose="020B0604020202020204"/>
              </a:rPr>
              <a:t>to </a:t>
            </a:r>
            <a:r>
              <a:rPr sz="2800" spc="-5" dirty="0">
                <a:solidFill>
                  <a:srgbClr val="FFFFFF"/>
                </a:solidFill>
                <a:latin typeface="Arial" panose="020B0604020202020204"/>
                <a:cs typeface="Arial" panose="020B0604020202020204"/>
              </a:rPr>
              <a:t>both  regular inspection </a:t>
            </a:r>
            <a:r>
              <a:rPr sz="2800" dirty="0">
                <a:solidFill>
                  <a:srgbClr val="FFFFFF"/>
                </a:solidFill>
                <a:latin typeface="Arial" panose="020B0604020202020204"/>
                <a:cs typeface="Arial" panose="020B0604020202020204"/>
              </a:rPr>
              <a:t>of </a:t>
            </a:r>
            <a:r>
              <a:rPr sz="2800" spc="-5" dirty="0">
                <a:solidFill>
                  <a:srgbClr val="FFFFFF"/>
                </a:solidFill>
                <a:latin typeface="Arial" panose="020B0604020202020204"/>
                <a:cs typeface="Arial" panose="020B0604020202020204"/>
              </a:rPr>
              <a:t>components as well as  failures. </a:t>
            </a:r>
            <a:r>
              <a:rPr sz="2800" dirty="0">
                <a:solidFill>
                  <a:srgbClr val="FFFFFF"/>
                </a:solidFill>
                <a:latin typeface="Arial" panose="020B0604020202020204"/>
                <a:cs typeface="Arial" panose="020B0604020202020204"/>
              </a:rPr>
              <a:t>A </a:t>
            </a:r>
            <a:r>
              <a:rPr sz="2800" spc="-5" dirty="0">
                <a:solidFill>
                  <a:srgbClr val="FFFFFF"/>
                </a:solidFill>
                <a:latin typeface="Arial" panose="020B0604020202020204"/>
                <a:cs typeface="Arial" panose="020B0604020202020204"/>
              </a:rPr>
              <a:t>record is generated </a:t>
            </a:r>
            <a:r>
              <a:rPr sz="2800" dirty="0">
                <a:solidFill>
                  <a:srgbClr val="FFFFFF"/>
                </a:solidFill>
                <a:latin typeface="Arial" panose="020B0604020202020204"/>
                <a:cs typeface="Arial" panose="020B0604020202020204"/>
              </a:rPr>
              <a:t>if </a:t>
            </a:r>
            <a:r>
              <a:rPr sz="2800" spc="-5" dirty="0">
                <a:solidFill>
                  <a:srgbClr val="FFFFFF"/>
                </a:solidFill>
                <a:latin typeface="Arial" panose="020B0604020202020204"/>
                <a:cs typeface="Arial" panose="020B0604020202020204"/>
              </a:rPr>
              <a:t>a component  is replaced during </a:t>
            </a:r>
            <a:r>
              <a:rPr sz="2800" dirty="0">
                <a:solidFill>
                  <a:srgbClr val="FFFFFF"/>
                </a:solidFill>
                <a:latin typeface="Arial" panose="020B0604020202020204"/>
                <a:cs typeface="Arial" panose="020B0604020202020204"/>
              </a:rPr>
              <a:t>the </a:t>
            </a:r>
            <a:r>
              <a:rPr sz="2800" spc="-5" dirty="0">
                <a:solidFill>
                  <a:srgbClr val="FFFFFF"/>
                </a:solidFill>
                <a:latin typeface="Arial" panose="020B0604020202020204"/>
                <a:cs typeface="Arial" panose="020B0604020202020204"/>
              </a:rPr>
              <a:t>scheduled inspection or  replaced due </a:t>
            </a:r>
            <a:r>
              <a:rPr sz="2800" dirty="0">
                <a:solidFill>
                  <a:srgbClr val="FFFFFF"/>
                </a:solidFill>
                <a:latin typeface="Arial" panose="020B0604020202020204"/>
                <a:cs typeface="Arial" panose="020B0604020202020204"/>
              </a:rPr>
              <a:t>to </a:t>
            </a:r>
            <a:r>
              <a:rPr sz="2800" spc="-5" dirty="0">
                <a:solidFill>
                  <a:srgbClr val="FFFFFF"/>
                </a:solidFill>
                <a:latin typeface="Arial" panose="020B0604020202020204"/>
                <a:cs typeface="Arial" panose="020B0604020202020204"/>
              </a:rPr>
              <a:t>a</a:t>
            </a:r>
            <a:r>
              <a:rPr sz="2800" spc="-25" dirty="0">
                <a:solidFill>
                  <a:srgbClr val="FFFFFF"/>
                </a:solidFill>
                <a:latin typeface="Arial" panose="020B0604020202020204"/>
                <a:cs typeface="Arial" panose="020B0604020202020204"/>
              </a:rPr>
              <a:t> </a:t>
            </a:r>
            <a:r>
              <a:rPr sz="2800" spc="-5" dirty="0">
                <a:solidFill>
                  <a:srgbClr val="FFFFFF"/>
                </a:solidFill>
                <a:latin typeface="Arial" panose="020B0604020202020204"/>
                <a:cs typeface="Arial" panose="020B0604020202020204"/>
              </a:rPr>
              <a:t>breakdown.</a:t>
            </a:r>
            <a:endParaRPr sz="2800">
              <a:latin typeface="Arial" panose="020B0604020202020204"/>
              <a:cs typeface="Arial" panose="020B060402020202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1080135"/>
            <a:ext cx="13641705" cy="1859280"/>
          </a:xfrm>
          <a:prstGeom prst="rect">
            <a:avLst/>
          </a:prstGeom>
        </p:spPr>
        <p:txBody>
          <a:bodyPr vert="horz" wrap="square" lIns="0" tIns="12700" rIns="0" bIns="0" rtlCol="0">
            <a:spAutoFit/>
          </a:bodyPr>
          <a:lstStyle/>
          <a:p>
            <a:pPr marL="12700">
              <a:lnSpc>
                <a:spcPct val="100000"/>
              </a:lnSpc>
              <a:spcBef>
                <a:spcPts val="100"/>
              </a:spcBef>
            </a:pPr>
            <a:r>
              <a:rPr sz="6000" spc="260" dirty="0"/>
              <a:t>Data</a:t>
            </a:r>
            <a:r>
              <a:rPr sz="6000" spc="130" dirty="0"/>
              <a:t> </a:t>
            </a:r>
            <a:r>
              <a:rPr sz="6000" spc="459" dirty="0"/>
              <a:t>visualization</a:t>
            </a:r>
            <a:r>
              <a:rPr lang="en-US" sz="6000" spc="459" dirty="0"/>
              <a:t>----Done in Tableau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2185" y="111125"/>
            <a:ext cx="8148320" cy="935990"/>
          </a:xfrm>
          <a:prstGeom prst="rect">
            <a:avLst/>
          </a:prstGeom>
        </p:spPr>
        <p:txBody>
          <a:bodyPr vert="horz" wrap="square" lIns="0" tIns="12700" rIns="0" bIns="0" rtlCol="0">
            <a:spAutoFit/>
          </a:bodyPr>
          <a:lstStyle/>
          <a:p>
            <a:pPr marL="12700">
              <a:lnSpc>
                <a:spcPct val="100000"/>
              </a:lnSpc>
              <a:spcBef>
                <a:spcPts val="100"/>
              </a:spcBef>
            </a:pPr>
            <a:r>
              <a:rPr sz="6000" spc="434" dirty="0"/>
              <a:t>Preprocessing</a:t>
            </a:r>
            <a:r>
              <a:rPr sz="6000" spc="275" dirty="0"/>
              <a:t> </a:t>
            </a:r>
            <a:r>
              <a:rPr sz="6000" spc="375" dirty="0"/>
              <a:t>Steps</a:t>
            </a:r>
            <a:endParaRPr sz="6000"/>
          </a:p>
        </p:txBody>
      </p:sp>
      <p:graphicFrame>
        <p:nvGraphicFramePr>
          <p:cNvPr id="3" name="Diagram 2"/>
          <p:cNvGraphicFramePr/>
          <p:nvPr/>
        </p:nvGraphicFramePr>
        <p:xfrm>
          <a:off x="518160" y="1197610"/>
          <a:ext cx="16268065" cy="8880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a:xfrm>
            <a:off x="937641" y="402081"/>
            <a:ext cx="16412717" cy="830580"/>
          </a:xfrm>
        </p:spPr>
        <p:txBody>
          <a:bodyPr/>
          <a:lstStyle/>
          <a:p>
            <a:r>
              <a:rPr lang="en-US" b="1">
                <a:solidFill>
                  <a:schemeClr val="bg1"/>
                </a:solidFill>
              </a:rPr>
              <a:t>Industrial Workflow</a:t>
            </a:r>
          </a:p>
        </p:txBody>
      </p:sp>
      <p:pic>
        <p:nvPicPr>
          <p:cNvPr id="4" name="Content Placeholder 3"/>
          <p:cNvPicPr>
            <a:picLocks noGrp="1" noChangeAspect="1"/>
          </p:cNvPicPr>
          <p:nvPr>
            <p:ph sz="half" idx="4294967295"/>
          </p:nvPr>
        </p:nvPicPr>
        <p:blipFill>
          <a:blip r:embed="rId2"/>
          <a:stretch>
            <a:fillRect/>
          </a:stretch>
        </p:blipFill>
        <p:spPr>
          <a:xfrm>
            <a:off x="15676245" y="4026535"/>
            <a:ext cx="2045335" cy="5345430"/>
          </a:xfrm>
          <a:prstGeom prst="rect">
            <a:avLst/>
          </a:prstGeom>
          <a:ln>
            <a:solidFill>
              <a:schemeClr val="accent1"/>
            </a:solidFill>
          </a:ln>
        </p:spPr>
      </p:pic>
      <p:sp>
        <p:nvSpPr>
          <p:cNvPr id="7" name="Cloud Callout 6"/>
          <p:cNvSpPr/>
          <p:nvPr/>
        </p:nvSpPr>
        <p:spPr>
          <a:xfrm>
            <a:off x="14105255" y="1514475"/>
            <a:ext cx="3801745" cy="205867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We Should Use Data Science To Increase Customer Service</a:t>
            </a:r>
          </a:p>
        </p:txBody>
      </p:sp>
      <p:pic>
        <p:nvPicPr>
          <p:cNvPr id="8" name="Picture 7"/>
          <p:cNvPicPr>
            <a:picLocks noChangeAspect="1"/>
          </p:cNvPicPr>
          <p:nvPr/>
        </p:nvPicPr>
        <p:blipFill>
          <a:blip r:embed="rId3"/>
          <a:stretch>
            <a:fillRect/>
          </a:stretch>
        </p:blipFill>
        <p:spPr>
          <a:xfrm>
            <a:off x="8456295" y="4850765"/>
            <a:ext cx="3026410" cy="4648200"/>
          </a:xfrm>
          <a:prstGeom prst="rect">
            <a:avLst/>
          </a:prstGeom>
          <a:ln>
            <a:solidFill>
              <a:schemeClr val="accent1"/>
            </a:solidFill>
          </a:ln>
        </p:spPr>
      </p:pic>
      <p:sp>
        <p:nvSpPr>
          <p:cNvPr id="10" name="Cloud Callout 9"/>
          <p:cNvSpPr/>
          <p:nvPr/>
        </p:nvSpPr>
        <p:spPr>
          <a:xfrm>
            <a:off x="8985250" y="2016125"/>
            <a:ext cx="4127500" cy="241173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If Someone Provides Me Machine Data , sensor Data I will Build Model to Predict Machine Failure</a:t>
            </a:r>
          </a:p>
        </p:txBody>
      </p:sp>
      <p:pic>
        <p:nvPicPr>
          <p:cNvPr id="11" name="Content Placeholder 10"/>
          <p:cNvPicPr>
            <a:picLocks noGrp="1" noChangeAspect="1"/>
          </p:cNvPicPr>
          <p:nvPr>
            <p:ph sz="half" idx="4294967295"/>
          </p:nvPr>
        </p:nvPicPr>
        <p:blipFill>
          <a:blip r:embed="rId4"/>
          <a:stretch>
            <a:fillRect/>
          </a:stretch>
        </p:blipFill>
        <p:spPr>
          <a:xfrm>
            <a:off x="274955" y="4589145"/>
            <a:ext cx="2505075" cy="4511040"/>
          </a:xfrm>
          <a:prstGeom prst="rect">
            <a:avLst/>
          </a:prstGeom>
          <a:ln w="12700" cmpd="sng">
            <a:solidFill>
              <a:schemeClr val="accent1">
                <a:shade val="50000"/>
              </a:schemeClr>
            </a:solidFill>
            <a:prstDash val="solid"/>
          </a:ln>
        </p:spPr>
      </p:pic>
      <p:sp>
        <p:nvSpPr>
          <p:cNvPr id="13" name="Cloud Callout 12"/>
          <p:cNvSpPr/>
          <p:nvPr/>
        </p:nvSpPr>
        <p:spPr>
          <a:xfrm>
            <a:off x="1113790" y="2174875"/>
            <a:ext cx="4234815" cy="185166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How Does Your ML Algorithm Works</a:t>
            </a:r>
          </a:p>
        </p:txBody>
      </p:sp>
      <p:pic>
        <p:nvPicPr>
          <p:cNvPr id="14" name="Picture 13"/>
          <p:cNvPicPr>
            <a:picLocks noChangeAspect="1"/>
          </p:cNvPicPr>
          <p:nvPr/>
        </p:nvPicPr>
        <p:blipFill>
          <a:blip r:embed="rId5"/>
          <a:stretch>
            <a:fillRect/>
          </a:stretch>
        </p:blipFill>
        <p:spPr>
          <a:xfrm>
            <a:off x="4111625" y="5885815"/>
            <a:ext cx="2150745" cy="3613150"/>
          </a:xfrm>
          <a:prstGeom prst="rect">
            <a:avLst/>
          </a:prstGeom>
          <a:ln>
            <a:solidFill>
              <a:schemeClr val="accent1"/>
            </a:solidFill>
          </a:ln>
        </p:spPr>
      </p:pic>
      <p:sp>
        <p:nvSpPr>
          <p:cNvPr id="15" name="Cloud Callout 14"/>
          <p:cNvSpPr/>
          <p:nvPr/>
        </p:nvSpPr>
        <p:spPr>
          <a:xfrm>
            <a:off x="4391025" y="3877945"/>
            <a:ext cx="3378200" cy="1692910"/>
          </a:xfrm>
          <a:prstGeom prst="cloud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a:t>Is this Reliable ? I have New data CAn that Be inculded in Evaluation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circle(in)">
                                      <p:cBhvr>
                                        <p:cTn id="23" dur="2000"/>
                                        <p:tgtEl>
                                          <p:spTgt spid="13"/>
                                        </p:tgtEl>
                                      </p:cBhvr>
                                    </p:animEffect>
                                  </p:childTnLst>
                                </p:cTn>
                              </p:par>
                              <p:par>
                                <p:cTn id="24" presetID="6" presetClass="entr" presetSubtype="16"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circle(in)">
                                      <p:cBhvr>
                                        <p:cTn id="26" dur="20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checkerboard(across)">
                                      <p:cBhvr>
                                        <p:cTn id="31" dur="500"/>
                                        <p:tgtEl>
                                          <p:spTgt spid="15"/>
                                        </p:tgtEl>
                                      </p:cBhvr>
                                    </p:animEffect>
                                  </p:childTnLst>
                                </p:cTn>
                              </p:par>
                              <p:par>
                                <p:cTn id="32" presetID="5" presetClass="entr" presetSubtype="1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checkerboard(across)">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animBg="1"/>
      <p:bldP spid="10" grpId="0" bldLvl="0" animBg="1"/>
      <p:bldP spid="10" grpId="1" animBg="1"/>
      <p:bldP spid="13" grpId="0" bldLvl="0" animBg="1"/>
      <p:bldP spid="13" grpId="1" animBg="1"/>
      <p:bldP spid="1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txBox="1"/>
          <p:nvPr/>
        </p:nvSpPr>
        <p:spPr>
          <a:xfrm>
            <a:off x="1016000" y="970915"/>
            <a:ext cx="10593070" cy="935990"/>
          </a:xfrm>
          <a:prstGeom prst="rect">
            <a:avLst/>
          </a:prstGeom>
        </p:spPr>
        <p:txBody>
          <a:bodyPr vert="horz" wrap="square" lIns="0" tIns="12700" rIns="0" bIns="0" rtlCol="0">
            <a:spAutoFit/>
          </a:bodyPr>
          <a:lstStyle/>
          <a:p>
            <a:pPr marL="12700">
              <a:lnSpc>
                <a:spcPct val="100000"/>
              </a:lnSpc>
              <a:spcBef>
                <a:spcPts val="100"/>
              </a:spcBef>
            </a:pPr>
            <a:r>
              <a:rPr lang="en-US" sz="6000" b="1">
                <a:solidFill>
                  <a:schemeClr val="bg1"/>
                </a:solidFill>
                <a:latin typeface="Arial" panose="020B0604020202020204"/>
                <a:cs typeface="Arial" panose="020B0604020202020204"/>
              </a:rPr>
              <a:t>Rolling Aggregates</a:t>
            </a:r>
          </a:p>
        </p:txBody>
      </p:sp>
      <p:sp>
        <p:nvSpPr>
          <p:cNvPr id="4" name="object 4"/>
          <p:cNvSpPr txBox="1"/>
          <p:nvPr/>
        </p:nvSpPr>
        <p:spPr>
          <a:xfrm>
            <a:off x="918845" y="2310130"/>
            <a:ext cx="15454630" cy="3592195"/>
          </a:xfrm>
          <a:prstGeom prst="rect">
            <a:avLst/>
          </a:prstGeom>
        </p:spPr>
        <p:txBody>
          <a:bodyPr vert="horz" wrap="square" lIns="0" tIns="12065" rIns="0" bIns="0" rtlCol="0">
            <a:spAutoFit/>
          </a:bodyPr>
          <a:lstStyle/>
          <a:p>
            <a:pPr marL="12700" indent="0">
              <a:lnSpc>
                <a:spcPct val="100000"/>
              </a:lnSpc>
              <a:spcBef>
                <a:spcPts val="95"/>
              </a:spcBef>
              <a:buFont typeface="Arial" panose="020B0604020202020204" pitchFamily="34" charset="0"/>
              <a:buNone/>
            </a:pPr>
            <a:r>
              <a:rPr sz="2550" spc="95" dirty="0">
                <a:solidFill>
                  <a:srgbClr val="FFFFFF"/>
                </a:solidFill>
                <a:latin typeface="Arial" panose="020B0604020202020204"/>
                <a:cs typeface="Arial" panose="020B0604020202020204"/>
              </a:rPr>
              <a:t>Aggregation and Feature Engineering</a:t>
            </a:r>
          </a:p>
          <a:p>
            <a:pPr marL="12700" indent="0">
              <a:lnSpc>
                <a:spcPct val="100000"/>
              </a:lnSpc>
              <a:spcBef>
                <a:spcPts val="95"/>
              </a:spcBef>
              <a:buFont typeface="Arial" panose="020B0604020202020204" pitchFamily="34" charset="0"/>
              <a:buNone/>
            </a:pPr>
            <a:r>
              <a:rPr sz="2550" spc="95" dirty="0">
                <a:solidFill>
                  <a:srgbClr val="FFFFFF"/>
                </a:solidFill>
                <a:latin typeface="Arial" panose="020B0604020202020204"/>
                <a:cs typeface="Arial" panose="020B0604020202020204"/>
              </a:rPr>
              <a:t>Iot data in itself is very granular if captured per second. There could be very subtle or no difference between data points at successive levels at such granularity. Hence to derive valuable information from the data, it would first need to be aggregated to capture the patterns. </a:t>
            </a:r>
          </a:p>
          <a:p>
            <a:pPr marL="469900" indent="-457200">
              <a:lnSpc>
                <a:spcPct val="100000"/>
              </a:lnSpc>
              <a:spcBef>
                <a:spcPts val="95"/>
              </a:spcBef>
              <a:buFont typeface="Arial" panose="020B0604020202020204" pitchFamily="34" charset="0"/>
              <a:buChar char="•"/>
            </a:pPr>
            <a:endParaRPr sz="2550" spc="95" dirty="0">
              <a:solidFill>
                <a:srgbClr val="FFFFFF"/>
              </a:solidFill>
              <a:latin typeface="Arial" panose="020B0604020202020204"/>
              <a:cs typeface="Arial" panose="020B0604020202020204"/>
            </a:endParaRPr>
          </a:p>
          <a:p>
            <a:pPr marL="469900" indent="-457200">
              <a:lnSpc>
                <a:spcPct val="100000"/>
              </a:lnSpc>
              <a:spcBef>
                <a:spcPts val="95"/>
              </a:spcBef>
            </a:pPr>
            <a:endParaRPr sz="2550" spc="95" dirty="0">
              <a:solidFill>
                <a:srgbClr val="FFFFFF"/>
              </a:solidFill>
              <a:latin typeface="Arial" panose="020B0604020202020204"/>
              <a:cs typeface="Arial" panose="020B0604020202020204"/>
            </a:endParaRPr>
          </a:p>
          <a:p>
            <a:pPr marL="12700">
              <a:lnSpc>
                <a:spcPct val="100000"/>
              </a:lnSpc>
              <a:spcBef>
                <a:spcPts val="95"/>
              </a:spcBef>
            </a:pPr>
            <a:r>
              <a:rPr sz="2550" spc="95" dirty="0">
                <a:solidFill>
                  <a:srgbClr val="FFFFFF"/>
                </a:solidFill>
                <a:latin typeface="Arial" panose="020B0604020202020204"/>
                <a:cs typeface="Arial" panose="020B0604020202020204"/>
              </a:rPr>
              <a:t>For each record of an asset, a rolling window of size "W" is chosen as the number of units of time to compute the aggregates. Lag features are then computed using the W periods before the date of that recordent</a:t>
            </a:r>
            <a:endParaRPr sz="2550">
              <a:latin typeface="Arial" panose="020B0604020202020204"/>
              <a:cs typeface="Arial" panose="020B0604020202020204"/>
            </a:endParaRPr>
          </a:p>
        </p:txBody>
      </p:sp>
      <p:pic>
        <p:nvPicPr>
          <p:cNvPr id="5" name="Content Placeholder 4"/>
          <p:cNvPicPr>
            <a:picLocks noGrp="1" noChangeAspect="1"/>
          </p:cNvPicPr>
          <p:nvPr>
            <p:ph sz="half" idx="2"/>
          </p:nvPr>
        </p:nvPicPr>
        <p:blipFill>
          <a:blip r:embed="rId2"/>
          <a:stretch>
            <a:fillRect/>
          </a:stretch>
        </p:blipFill>
        <p:spPr>
          <a:xfrm>
            <a:off x="1291590" y="5901690"/>
            <a:ext cx="15292070" cy="40557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16000" y="662305"/>
            <a:ext cx="16320770" cy="3880485"/>
          </a:xfrm>
          <a:prstGeom prst="rect">
            <a:avLst/>
          </a:prstGeom>
        </p:spPr>
        <p:txBody>
          <a:bodyPr vert="horz" wrap="square" lIns="0" tIns="12700" rIns="0" bIns="0" rtlCol="0">
            <a:spAutoFit/>
          </a:bodyPr>
          <a:lstStyle/>
          <a:p>
            <a:pPr marL="12700">
              <a:lnSpc>
                <a:spcPct val="100000"/>
              </a:lnSpc>
              <a:spcBef>
                <a:spcPts val="100"/>
              </a:spcBef>
            </a:pPr>
            <a:r>
              <a:rPr lang="en-US" sz="4400" b="1" spc="100" dirty="0">
                <a:solidFill>
                  <a:srgbClr val="FFFFFF"/>
                </a:solidFill>
                <a:latin typeface="+mj-lt"/>
                <a:cs typeface="+mj-lt"/>
              </a:rPr>
              <a:t>Label Classifiaction</a:t>
            </a:r>
          </a:p>
          <a:p>
            <a:pPr marL="12700">
              <a:lnSpc>
                <a:spcPct val="100000"/>
              </a:lnSpc>
              <a:spcBef>
                <a:spcPts val="100"/>
              </a:spcBef>
            </a:pPr>
            <a:endParaRPr sz="3600" b="1" spc="100" dirty="0">
              <a:solidFill>
                <a:srgbClr val="FFFFFF"/>
              </a:solidFill>
              <a:latin typeface="+mj-lt"/>
              <a:cs typeface="+mj-lt"/>
            </a:endParaRPr>
          </a:p>
          <a:p>
            <a:pPr marL="12700">
              <a:lnSpc>
                <a:spcPct val="100000"/>
              </a:lnSpc>
              <a:spcBef>
                <a:spcPts val="100"/>
              </a:spcBef>
            </a:pPr>
            <a:r>
              <a:rPr lang="en-US" sz="2800" spc="100" dirty="0">
                <a:solidFill>
                  <a:srgbClr val="FFFFFF"/>
                </a:solidFill>
                <a:cs typeface="+mn-lt"/>
              </a:rPr>
              <a:t>In </a:t>
            </a:r>
            <a:r>
              <a:rPr sz="2800" spc="100" dirty="0">
                <a:solidFill>
                  <a:srgbClr val="FFFFFF"/>
                </a:solidFill>
                <a:cs typeface="+mn-lt"/>
              </a:rPr>
              <a:t>order to create a predictive model to answer the question "What is the probability that the asset fails in the next X units of time?", labeling is done by taking X records prior to the failure of an asset and labeling them as "about to fail" (label = 1) while labeling all other records as "normal" (label =0). In this method, labels are categorical variables and our </a:t>
            </a:r>
            <a:r>
              <a:rPr lang="en-US" sz="2800" spc="100" dirty="0">
                <a:solidFill>
                  <a:srgbClr val="FFFFFF"/>
                </a:solidFill>
                <a:cs typeface="+mn-lt"/>
              </a:rPr>
              <a:t>Comp</a:t>
            </a:r>
            <a:endParaRPr sz="2800" spc="100" dirty="0">
              <a:solidFill>
                <a:srgbClr val="FFFFFF"/>
              </a:solidFill>
              <a:cs typeface="+mn-lt"/>
            </a:endParaRPr>
          </a:p>
          <a:p>
            <a:pPr marL="12700">
              <a:lnSpc>
                <a:spcPct val="100000"/>
              </a:lnSpc>
              <a:spcBef>
                <a:spcPts val="100"/>
              </a:spcBef>
            </a:pPr>
            <a:endParaRPr sz="2800" spc="100" dirty="0">
              <a:solidFill>
                <a:srgbClr val="FFFFFF"/>
              </a:solidFill>
              <a:cs typeface="+mn-lt"/>
            </a:endParaRPr>
          </a:p>
          <a:p>
            <a:pPr marL="12700">
              <a:lnSpc>
                <a:spcPct val="100000"/>
              </a:lnSpc>
              <a:spcBef>
                <a:spcPts val="100"/>
              </a:spcBef>
            </a:pPr>
            <a:r>
              <a:rPr sz="2800" spc="100" dirty="0">
                <a:solidFill>
                  <a:srgbClr val="FFFFFF"/>
                </a:solidFill>
                <a:cs typeface="+mn-lt"/>
              </a:rPr>
              <a:t>The definition of X is generally dependent upon business requirement and rules.</a:t>
            </a:r>
            <a:endParaRPr sz="2800">
              <a:cs typeface="+mn-lt"/>
            </a:endParaRPr>
          </a:p>
        </p:txBody>
      </p:sp>
      <p:pic>
        <p:nvPicPr>
          <p:cNvPr id="4" name="Picture 1"/>
          <p:cNvPicPr>
            <a:picLocks noChangeAspect="1"/>
          </p:cNvPicPr>
          <p:nvPr/>
        </p:nvPicPr>
        <p:blipFill>
          <a:blip r:embed="rId2"/>
          <a:stretch>
            <a:fillRect/>
          </a:stretch>
        </p:blipFill>
        <p:spPr>
          <a:xfrm>
            <a:off x="1016000" y="4692015"/>
            <a:ext cx="16320770" cy="48361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
          </p:nvPr>
        </p:nvSpPr>
        <p:spPr>
          <a:xfrm>
            <a:off x="849630" y="538480"/>
            <a:ext cx="12801600" cy="430530"/>
          </a:xfrm>
        </p:spPr>
        <p:txBody>
          <a:bodyPr/>
          <a:lstStyle/>
          <a:p>
            <a:r>
              <a:rPr lang="en-US"/>
              <a:t>Training, validation, and testing methods for predictive maintenance</a:t>
            </a:r>
          </a:p>
        </p:txBody>
      </p:sp>
      <p:sp>
        <p:nvSpPr>
          <p:cNvPr id="4" name="Text Box 3"/>
          <p:cNvSpPr txBox="1"/>
          <p:nvPr/>
        </p:nvSpPr>
        <p:spPr>
          <a:xfrm>
            <a:off x="964565" y="1661795"/>
            <a:ext cx="15517495" cy="4892675"/>
          </a:xfrm>
          <a:prstGeom prst="rect">
            <a:avLst/>
          </a:prstGeom>
          <a:noFill/>
        </p:spPr>
        <p:txBody>
          <a:bodyPr wrap="square" rtlCol="0" anchor="t">
            <a:spAutoFit/>
          </a:bodyPr>
          <a:lstStyle/>
          <a:p>
            <a:r>
              <a:rPr lang="en-US" sz="2400">
                <a:solidFill>
                  <a:schemeClr val="bg1"/>
                </a:solidFill>
              </a:rPr>
              <a:t>In PdM problems, data is recorded as a time series of events that come from several data sources. These records may be ordered according to the time of labeling. Hence, if the dataset is split randomly into training and validation set, some of the training examples may be later in time than some of validation examples. Future performance of hyperparameter values will be estimated based on some data that arrived before model was trained. These estimations might be overly optimistic</a:t>
            </a:r>
          </a:p>
          <a:p>
            <a:endParaRPr lang="en-US" sz="2400">
              <a:solidFill>
                <a:schemeClr val="bg1"/>
              </a:solidFill>
            </a:endParaRPr>
          </a:p>
          <a:p>
            <a:endParaRPr lang="en-US" sz="2400">
              <a:solidFill>
                <a:schemeClr val="bg1"/>
              </a:solidFill>
            </a:endParaRPr>
          </a:p>
          <a:p>
            <a:r>
              <a:rPr lang="en-US" sz="2400">
                <a:solidFill>
                  <a:schemeClr val="bg1"/>
                </a:solidFill>
              </a:rPr>
              <a:t>The recommended way is to split the examples into training and validation set in a time-dependent manner, where all validation examples are later in time than all training examples. For each set of hyperparameter values, train the algorithm over the training data set. Measure the model's performance over the same validation set. Choose hyperparameter values that show the best performance.</a:t>
            </a:r>
          </a:p>
          <a:p>
            <a:endParaRPr lang="en-US" sz="2400">
              <a:solidFill>
                <a:schemeClr val="bg1"/>
              </a:solidFill>
            </a:endParaRPr>
          </a:p>
          <a:p>
            <a:endParaRPr lang="en-US" sz="2400">
              <a:solidFill>
                <a:schemeClr val="bg1"/>
              </a:solidFill>
            </a:endParaRPr>
          </a:p>
          <a:p>
            <a:endParaRPr lang="en-US" sz="2400">
              <a:solidFill>
                <a:schemeClr val="bg1"/>
              </a:solidFill>
            </a:endParaRPr>
          </a:p>
        </p:txBody>
      </p:sp>
      <p:pic>
        <p:nvPicPr>
          <p:cNvPr id="5" name="Picture 4"/>
          <p:cNvPicPr>
            <a:picLocks noChangeAspect="1"/>
          </p:cNvPicPr>
          <p:nvPr/>
        </p:nvPicPr>
        <p:blipFill>
          <a:blip r:embed="rId2"/>
          <a:stretch>
            <a:fillRect/>
          </a:stretch>
        </p:blipFill>
        <p:spPr>
          <a:xfrm>
            <a:off x="1550035" y="5562600"/>
            <a:ext cx="14183360" cy="45180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5695" y="499491"/>
            <a:ext cx="16256609" cy="830580"/>
          </a:xfrm>
        </p:spPr>
        <p:txBody>
          <a:bodyPr/>
          <a:lstStyle/>
          <a:p>
            <a:r>
              <a:rPr lang="en-US" b="1">
                <a:solidFill>
                  <a:schemeClr val="bg1"/>
                </a:solidFill>
              </a:rPr>
              <a:t>Evaluation Metrics</a:t>
            </a:r>
          </a:p>
        </p:txBody>
      </p:sp>
      <p:sp>
        <p:nvSpPr>
          <p:cNvPr id="3" name="Subtitle 2"/>
          <p:cNvSpPr>
            <a:spLocks noGrp="1"/>
          </p:cNvSpPr>
          <p:nvPr>
            <p:ph type="subTitle" idx="4"/>
          </p:nvPr>
        </p:nvSpPr>
        <p:spPr>
          <a:xfrm>
            <a:off x="768985" y="1908810"/>
            <a:ext cx="12801600" cy="5170805"/>
          </a:xfrm>
        </p:spPr>
        <p:txBody>
          <a:bodyPr/>
          <a:lstStyle/>
          <a:p>
            <a:r>
              <a:rPr lang="en-US" dirty="0"/>
              <a:t>Many </a:t>
            </a:r>
            <a:r>
              <a:rPr lang="en-US" dirty="0" err="1"/>
              <a:t>PdM</a:t>
            </a:r>
            <a:r>
              <a:rPr lang="en-US" dirty="0"/>
              <a:t> problems face such imbalanced datasets, where one class is severely underrepresented compared to the other class, or classes. In some situations, the minority class may constitute only 0.001% of the total data points</a:t>
            </a:r>
          </a:p>
          <a:p>
            <a:endParaRPr lang="en-US" dirty="0"/>
          </a:p>
          <a:p>
            <a:endParaRPr lang="en-US" dirty="0"/>
          </a:p>
          <a:p>
            <a:r>
              <a:rPr lang="en-US" dirty="0"/>
              <a:t>With class imbalance in data, performance of most standard learning algorithms is compromised, since they aim to minimize the overall error rate. For a data set with 99% negative and 1% positive examples, a model can be shown to have 99% accuracy by labeling all instances as negative. But the model will mis-classify all positive examples; so even if its accuracy is high, the algorithm is not a useful one.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8540" y="418211"/>
            <a:ext cx="16256609" cy="8894445"/>
          </a:xfrm>
        </p:spPr>
        <p:txBody>
          <a:bodyPr wrap="square"/>
          <a:lstStyle/>
          <a:p>
            <a:pPr marL="685800" indent="-685800">
              <a:buFont typeface="Wingdings" panose="05000000000000000000" charset="0"/>
              <a:buChar char="v"/>
            </a:pPr>
            <a:r>
              <a:rPr lang="en-US" b="1">
                <a:solidFill>
                  <a:schemeClr val="bg1"/>
                </a:solidFill>
              </a:rPr>
              <a:t>Typical performance metrics used to evaluate PdM models are </a:t>
            </a:r>
            <a:br>
              <a:rPr lang="en-US"/>
            </a:br>
            <a:br>
              <a:rPr lang="en-US"/>
            </a:br>
            <a:r>
              <a:rPr lang="en-US" sz="3200">
                <a:ln w="22225">
                  <a:solidFill>
                    <a:schemeClr val="accent2"/>
                  </a:solidFill>
                  <a:prstDash val="solid"/>
                </a:ln>
                <a:solidFill>
                  <a:schemeClr val="accent2">
                    <a:lumMod val="40000"/>
                    <a:lumOff val="60000"/>
                  </a:schemeClr>
                </a:solidFill>
                <a:effectLst/>
              </a:rPr>
              <a:t>Accuracy</a:t>
            </a:r>
            <a:r>
              <a:rPr lang="en-US" sz="3200">
                <a:solidFill>
                  <a:schemeClr val="bg1"/>
                </a:solidFill>
              </a:rPr>
              <a:t> is the most popular metric used for describing a classifier's performance. But accuracy is sensitive to data distributions, and is an ineffective measure for scenarios with imbalanced data sets. Other metrics are used instead. Tools like confusion matrix are used to compute and reason about accuracy of the model.</a:t>
            </a:r>
            <a:br>
              <a:rPr lang="en-US" sz="3200">
                <a:solidFill>
                  <a:schemeClr val="bg1"/>
                </a:solidFill>
              </a:rPr>
            </a:br>
            <a:br>
              <a:rPr lang="en-US" sz="3200">
                <a:solidFill>
                  <a:schemeClr val="bg1"/>
                </a:solidFill>
              </a:rPr>
            </a:br>
            <a:r>
              <a:rPr lang="en-US" sz="3200">
                <a:ln w="22225">
                  <a:solidFill>
                    <a:schemeClr val="accent2"/>
                  </a:solidFill>
                  <a:prstDash val="solid"/>
                </a:ln>
                <a:solidFill>
                  <a:schemeClr val="accent2">
                    <a:lumMod val="40000"/>
                    <a:lumOff val="60000"/>
                  </a:schemeClr>
                </a:solidFill>
                <a:effectLst/>
              </a:rPr>
              <a:t>Precision</a:t>
            </a:r>
            <a:r>
              <a:rPr lang="en-US" sz="3200">
                <a:solidFill>
                  <a:schemeClr val="bg1"/>
                </a:solidFill>
              </a:rPr>
              <a:t>: of PdM models relate to the rate of false alarms. Lower precision of the model generally corresponds to a higher rate of false alarms.</a:t>
            </a:r>
            <a:br>
              <a:rPr lang="en-US" sz="3200">
                <a:solidFill>
                  <a:schemeClr val="bg1"/>
                </a:solidFill>
              </a:rPr>
            </a:br>
            <a:br>
              <a:rPr lang="en-US" sz="3200">
                <a:solidFill>
                  <a:schemeClr val="bg1"/>
                </a:solidFill>
              </a:rPr>
            </a:br>
            <a:r>
              <a:rPr lang="en-US" sz="3200">
                <a:ln w="22225">
                  <a:solidFill>
                    <a:schemeClr val="accent2"/>
                  </a:solidFill>
                  <a:prstDash val="solid"/>
                </a:ln>
                <a:solidFill>
                  <a:schemeClr val="accent2">
                    <a:lumMod val="40000"/>
                    <a:lumOff val="60000"/>
                  </a:schemeClr>
                </a:solidFill>
                <a:effectLst/>
              </a:rPr>
              <a:t>Recall rate</a:t>
            </a:r>
            <a:r>
              <a:rPr lang="en-US" sz="3200">
                <a:solidFill>
                  <a:schemeClr val="bg1"/>
                </a:solidFill>
              </a:rPr>
              <a:t>: Denotes how many of the failures in the test set were correctly identified by the model. Higher recall rates mean the model is successful in identifying the true failures.</a:t>
            </a:r>
            <a:br>
              <a:rPr lang="en-US" sz="3200">
                <a:solidFill>
                  <a:schemeClr val="bg1"/>
                </a:solidFill>
              </a:rPr>
            </a:br>
            <a:br>
              <a:rPr lang="en-US" sz="3200">
                <a:solidFill>
                  <a:schemeClr val="bg1"/>
                </a:solidFill>
              </a:rPr>
            </a:br>
            <a:r>
              <a:rPr lang="en-US" sz="3200">
                <a:ln w="22225">
                  <a:solidFill>
                    <a:schemeClr val="accent2"/>
                  </a:solidFill>
                  <a:prstDash val="solid"/>
                </a:ln>
                <a:solidFill>
                  <a:schemeClr val="accent2">
                    <a:lumMod val="40000"/>
                    <a:lumOff val="60000"/>
                  </a:schemeClr>
                </a:solidFill>
                <a:effectLst/>
              </a:rPr>
              <a:t>F1 score</a:t>
            </a:r>
            <a:r>
              <a:rPr lang="en-US" sz="3200">
                <a:solidFill>
                  <a:schemeClr val="bg1"/>
                </a:solidFill>
              </a:rPr>
              <a:t> is the harmonic average of precision and recall, with its value ranging between 0 (worst) to 1 (best).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p:nvPr/>
        </p:nvSpPr>
        <p:spPr>
          <a:xfrm>
            <a:off x="42711" y="-23027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B1B"/>
          </a:solidFill>
        </p:spPr>
        <p:txBody>
          <a:bodyPr wrap="square" lIns="0" tIns="0" rIns="0" bIns="0" rtlCol="0"/>
          <a:lstStyle/>
          <a:p>
            <a:endParaRPr dirty="0">
              <a:latin typeface="+mj-lt"/>
            </a:endParaRPr>
          </a:p>
        </p:txBody>
      </p:sp>
      <p:sp>
        <p:nvSpPr>
          <p:cNvPr id="2" name="object 2"/>
          <p:cNvSpPr txBox="1"/>
          <p:nvPr/>
        </p:nvSpPr>
        <p:spPr>
          <a:xfrm>
            <a:off x="216051" y="-113379"/>
            <a:ext cx="5311034" cy="1259960"/>
          </a:xfrm>
          <a:prstGeom prst="rect">
            <a:avLst/>
          </a:prstGeom>
        </p:spPr>
        <p:txBody>
          <a:bodyPr vert="horz" wrap="square" lIns="0" tIns="15875" rIns="0" bIns="0" rtlCol="0">
            <a:spAutoFit/>
          </a:bodyPr>
          <a:lstStyle/>
          <a:p>
            <a:pPr marL="12700">
              <a:lnSpc>
                <a:spcPct val="100000"/>
              </a:lnSpc>
              <a:spcBef>
                <a:spcPts val="125"/>
              </a:spcBef>
            </a:pPr>
            <a:r>
              <a:rPr lang="en-IN" sz="4000" spc="434" dirty="0">
                <a:solidFill>
                  <a:srgbClr val="FFC000"/>
                </a:solidFill>
                <a:latin typeface="+mj-lt"/>
                <a:cs typeface="Tahoma" panose="020B0604030504040204"/>
              </a:rPr>
              <a:t>Conf</a:t>
            </a:r>
            <a:r>
              <a:rPr lang="en-IN" sz="4000" spc="434" dirty="0">
                <a:solidFill>
                  <a:srgbClr val="FFFF00"/>
                </a:solidFill>
                <a:latin typeface="+mj-lt"/>
                <a:cs typeface="Tahoma" panose="020B0604030504040204"/>
              </a:rPr>
              <a:t>usion</a:t>
            </a:r>
            <a:r>
              <a:rPr lang="en-IN" sz="4000" spc="434" dirty="0">
                <a:solidFill>
                  <a:schemeClr val="bg1"/>
                </a:solidFill>
                <a:latin typeface="+mj-lt"/>
                <a:cs typeface="Tahoma" panose="020B0604030504040204"/>
              </a:rPr>
              <a:t> matrix</a:t>
            </a:r>
          </a:p>
          <a:p>
            <a:pPr marL="12700">
              <a:lnSpc>
                <a:spcPct val="100000"/>
              </a:lnSpc>
              <a:spcBef>
                <a:spcPts val="125"/>
              </a:spcBef>
            </a:pPr>
            <a:endParaRPr sz="4000" dirty="0">
              <a:solidFill>
                <a:schemeClr val="bg1"/>
              </a:solidFill>
              <a:latin typeface="+mj-lt"/>
              <a:cs typeface="Tahoma" panose="020B0604030504040204"/>
            </a:endParaRPr>
          </a:p>
        </p:txBody>
      </p:sp>
      <p:sp>
        <p:nvSpPr>
          <p:cNvPr id="3" name="object 3"/>
          <p:cNvSpPr txBox="1"/>
          <p:nvPr/>
        </p:nvSpPr>
        <p:spPr>
          <a:xfrm>
            <a:off x="4594599" y="916925"/>
            <a:ext cx="13289143" cy="1799275"/>
          </a:xfrm>
          <a:prstGeom prst="rect">
            <a:avLst/>
          </a:prstGeom>
        </p:spPr>
        <p:txBody>
          <a:bodyPr vert="horz" wrap="square" lIns="0" tIns="13970" rIns="0" bIns="0" rtlCol="0">
            <a:spAutoFit/>
          </a:bodyPr>
          <a:lstStyle/>
          <a:p>
            <a:pPr marL="469900" indent="-457200">
              <a:lnSpc>
                <a:spcPct val="150000"/>
              </a:lnSpc>
              <a:spcBef>
                <a:spcPts val="110"/>
              </a:spcBef>
              <a:buFont typeface="Arial" panose="020B0604020202020204" pitchFamily="34" charset="0"/>
              <a:buChar char="•"/>
            </a:pPr>
            <a:r>
              <a:rPr lang="en-US" sz="2650" dirty="0">
                <a:solidFill>
                  <a:schemeClr val="bg1"/>
                </a:solidFill>
                <a:latin typeface="+mj-lt"/>
                <a:cs typeface="Lucida Sans"/>
              </a:rPr>
              <a:t>It is a summarized table to assess the performance of classification model.</a:t>
            </a:r>
          </a:p>
          <a:p>
            <a:pPr marL="469900" indent="-457200">
              <a:lnSpc>
                <a:spcPct val="150000"/>
              </a:lnSpc>
              <a:spcBef>
                <a:spcPts val="110"/>
              </a:spcBef>
              <a:buFont typeface="Arial" panose="020B0604020202020204" pitchFamily="34" charset="0"/>
              <a:buChar char="•"/>
            </a:pPr>
            <a:r>
              <a:rPr lang="en-US" sz="2650" dirty="0">
                <a:solidFill>
                  <a:schemeClr val="bg1"/>
                </a:solidFill>
                <a:latin typeface="+mj-lt"/>
                <a:cs typeface="Lucida Sans"/>
              </a:rPr>
              <a:t>Usually used for classification models.</a:t>
            </a:r>
          </a:p>
          <a:p>
            <a:pPr marL="469900" indent="-457200">
              <a:lnSpc>
                <a:spcPct val="150000"/>
              </a:lnSpc>
              <a:spcBef>
                <a:spcPts val="110"/>
              </a:spcBef>
              <a:buFont typeface="Arial" panose="020B0604020202020204" pitchFamily="34" charset="0"/>
              <a:buChar char="•"/>
            </a:pPr>
            <a:r>
              <a:rPr lang="en-US" sz="2650" dirty="0">
                <a:solidFill>
                  <a:schemeClr val="bg1"/>
                </a:solidFill>
                <a:latin typeface="+mj-lt"/>
                <a:cs typeface="Lucida Sans"/>
              </a:rPr>
              <a:t>Not only for evaluation but also for model monitoring &amp; management.</a:t>
            </a:r>
          </a:p>
        </p:txBody>
      </p:sp>
      <p:pic>
        <p:nvPicPr>
          <p:cNvPr id="6" name="Picture 5"/>
          <p:cNvPicPr>
            <a:picLocks noChangeAspect="1"/>
          </p:cNvPicPr>
          <p:nvPr/>
        </p:nvPicPr>
        <p:blipFill>
          <a:blip r:embed="rId2"/>
          <a:stretch>
            <a:fillRect/>
          </a:stretch>
        </p:blipFill>
        <p:spPr>
          <a:xfrm>
            <a:off x="179684" y="701066"/>
            <a:ext cx="3475382" cy="2533079"/>
          </a:xfrm>
          <a:prstGeom prst="rect">
            <a:avLst/>
          </a:prstGeom>
        </p:spPr>
      </p:pic>
      <p:sp>
        <p:nvSpPr>
          <p:cNvPr id="16" name="object 2"/>
          <p:cNvSpPr txBox="1"/>
          <p:nvPr/>
        </p:nvSpPr>
        <p:spPr>
          <a:xfrm>
            <a:off x="14355022" y="3521747"/>
            <a:ext cx="1663272" cy="446917"/>
          </a:xfrm>
          <a:prstGeom prst="rect">
            <a:avLst/>
          </a:prstGeom>
        </p:spPr>
        <p:txBody>
          <a:bodyPr vert="horz" wrap="square" lIns="0" tIns="15875" rIns="0" bIns="0" rtlCol="0">
            <a:spAutoFit/>
          </a:bodyPr>
          <a:lstStyle/>
          <a:p>
            <a:pPr marL="12700">
              <a:lnSpc>
                <a:spcPct val="100000"/>
              </a:lnSpc>
              <a:spcBef>
                <a:spcPts val="125"/>
              </a:spcBef>
            </a:pPr>
            <a:r>
              <a:rPr lang="en-US" sz="2800" dirty="0">
                <a:solidFill>
                  <a:srgbClr val="FFC000"/>
                </a:solidFill>
                <a:latin typeface="+mj-lt"/>
                <a:cs typeface="Tahoma" panose="020B0604030504040204"/>
              </a:rPr>
              <a:t>Accuracy</a:t>
            </a:r>
            <a:endParaRPr sz="2800" dirty="0">
              <a:solidFill>
                <a:srgbClr val="FFC000"/>
              </a:solidFill>
              <a:latin typeface="+mj-lt"/>
              <a:cs typeface="Tahoma" panose="020B0604030504040204"/>
            </a:endParaRPr>
          </a:p>
        </p:txBody>
      </p:sp>
      <p:sp>
        <p:nvSpPr>
          <p:cNvPr id="18" name="object 2"/>
          <p:cNvSpPr txBox="1"/>
          <p:nvPr/>
        </p:nvSpPr>
        <p:spPr>
          <a:xfrm>
            <a:off x="195475" y="3440647"/>
            <a:ext cx="5703654" cy="446917"/>
          </a:xfrm>
          <a:prstGeom prst="rect">
            <a:avLst/>
          </a:prstGeom>
        </p:spPr>
        <p:txBody>
          <a:bodyPr vert="horz" wrap="square" lIns="0" tIns="15875" rIns="0" bIns="0" rtlCol="0">
            <a:spAutoFit/>
          </a:bodyPr>
          <a:lstStyle/>
          <a:p>
            <a:pPr marL="12700">
              <a:lnSpc>
                <a:spcPct val="100000"/>
              </a:lnSpc>
              <a:spcBef>
                <a:spcPts val="125"/>
              </a:spcBef>
            </a:pPr>
            <a:r>
              <a:rPr lang="en-US" sz="2800" dirty="0">
                <a:solidFill>
                  <a:srgbClr val="FFC000"/>
                </a:solidFill>
                <a:latin typeface="+mj-lt"/>
                <a:cs typeface="Tahoma" panose="020B0604030504040204"/>
              </a:rPr>
              <a:t>Precision:</a:t>
            </a:r>
            <a:r>
              <a:rPr lang="en-US" sz="2800" dirty="0">
                <a:solidFill>
                  <a:schemeClr val="bg1"/>
                </a:solidFill>
                <a:latin typeface="+mj-lt"/>
                <a:cs typeface="Tahoma" panose="020B0604030504040204"/>
              </a:rPr>
              <a:t> (Positive predicted value)</a:t>
            </a:r>
            <a:endParaRPr sz="2800" dirty="0">
              <a:solidFill>
                <a:schemeClr val="bg1"/>
              </a:solidFill>
              <a:latin typeface="+mj-lt"/>
              <a:cs typeface="Tahoma" panose="020B0604030504040204"/>
            </a:endParaRPr>
          </a:p>
        </p:txBody>
      </p:sp>
      <p:sp>
        <p:nvSpPr>
          <p:cNvPr id="20" name="object 2"/>
          <p:cNvSpPr txBox="1"/>
          <p:nvPr/>
        </p:nvSpPr>
        <p:spPr>
          <a:xfrm>
            <a:off x="195475" y="6586080"/>
            <a:ext cx="7867403" cy="446917"/>
          </a:xfrm>
          <a:prstGeom prst="rect">
            <a:avLst/>
          </a:prstGeom>
        </p:spPr>
        <p:txBody>
          <a:bodyPr vert="horz" wrap="square" lIns="0" tIns="15875" rIns="0" bIns="0" rtlCol="0">
            <a:spAutoFit/>
          </a:bodyPr>
          <a:lstStyle/>
          <a:p>
            <a:pPr marL="12700">
              <a:lnSpc>
                <a:spcPct val="100000"/>
              </a:lnSpc>
              <a:spcBef>
                <a:spcPts val="125"/>
              </a:spcBef>
            </a:pPr>
            <a:r>
              <a:rPr lang="en-US" sz="2800" dirty="0">
                <a:solidFill>
                  <a:srgbClr val="FFC000"/>
                </a:solidFill>
                <a:latin typeface="+mj-lt"/>
                <a:cs typeface="Tahoma" panose="020B0604030504040204"/>
              </a:rPr>
              <a:t>Recall:</a:t>
            </a:r>
            <a:r>
              <a:rPr lang="en-US" sz="2800" dirty="0">
                <a:solidFill>
                  <a:schemeClr val="bg1"/>
                </a:solidFill>
                <a:latin typeface="+mj-lt"/>
                <a:cs typeface="Tahoma" panose="020B0604030504040204"/>
              </a:rPr>
              <a:t> (True positive rate/ Sensitivity/ Hit rate)</a:t>
            </a:r>
            <a:endParaRPr sz="2800" dirty="0">
              <a:solidFill>
                <a:schemeClr val="bg1"/>
              </a:solidFill>
              <a:latin typeface="+mj-lt"/>
              <a:cs typeface="Tahoma" panose="020B0604030504040204"/>
            </a:endParaRPr>
          </a:p>
        </p:txBody>
      </p:sp>
      <p:sp>
        <p:nvSpPr>
          <p:cNvPr id="22" name="object 2"/>
          <p:cNvSpPr txBox="1"/>
          <p:nvPr/>
        </p:nvSpPr>
        <p:spPr>
          <a:xfrm>
            <a:off x="14355022" y="6407931"/>
            <a:ext cx="1663272" cy="446917"/>
          </a:xfrm>
          <a:prstGeom prst="rect">
            <a:avLst/>
          </a:prstGeom>
        </p:spPr>
        <p:txBody>
          <a:bodyPr vert="horz" wrap="square" lIns="0" tIns="15875" rIns="0" bIns="0" rtlCol="0">
            <a:spAutoFit/>
          </a:bodyPr>
          <a:lstStyle/>
          <a:p>
            <a:pPr marL="12700">
              <a:lnSpc>
                <a:spcPct val="100000"/>
              </a:lnSpc>
              <a:spcBef>
                <a:spcPts val="125"/>
              </a:spcBef>
            </a:pPr>
            <a:r>
              <a:rPr lang="en-US" sz="2800" dirty="0">
                <a:solidFill>
                  <a:srgbClr val="FFC000"/>
                </a:solidFill>
                <a:latin typeface="+mj-lt"/>
                <a:cs typeface="Tahoma" panose="020B0604030504040204"/>
              </a:rPr>
              <a:t>F1 score</a:t>
            </a:r>
            <a:endParaRPr sz="2800" dirty="0">
              <a:solidFill>
                <a:srgbClr val="FFC000"/>
              </a:solidFill>
              <a:latin typeface="+mj-lt"/>
              <a:cs typeface="Tahoma" panose="020B0604030504040204"/>
            </a:endParaRPr>
          </a:p>
        </p:txBody>
      </p:sp>
      <p:pic>
        <p:nvPicPr>
          <p:cNvPr id="23" name="Picture 22"/>
          <p:cNvPicPr>
            <a:picLocks noChangeAspect="1"/>
          </p:cNvPicPr>
          <p:nvPr/>
        </p:nvPicPr>
        <p:blipFill>
          <a:blip r:embed="rId3"/>
          <a:stretch>
            <a:fillRect/>
          </a:stretch>
        </p:blipFill>
        <p:spPr>
          <a:xfrm>
            <a:off x="11722977" y="4477057"/>
            <a:ext cx="6238184" cy="1078728"/>
          </a:xfrm>
          <a:prstGeom prst="rect">
            <a:avLst/>
          </a:prstGeom>
        </p:spPr>
      </p:pic>
      <p:cxnSp>
        <p:nvCxnSpPr>
          <p:cNvPr id="27" name="Straight Connector 26"/>
          <p:cNvCxnSpPr/>
          <p:nvPr/>
        </p:nvCxnSpPr>
        <p:spPr bwMode="auto">
          <a:xfrm flipH="1">
            <a:off x="10888085" y="3605258"/>
            <a:ext cx="8515" cy="6338842"/>
          </a:xfrm>
          <a:prstGeom prst="line">
            <a:avLst/>
          </a:prstGeom>
          <a:gradFill rotWithShape="0">
            <a:gsLst>
              <a:gs pos="0">
                <a:schemeClr val="accent1"/>
              </a:gs>
              <a:gs pos="100000">
                <a:schemeClr val="accent2"/>
              </a:gs>
            </a:gsLst>
            <a:lin ang="5400000" scaled="1"/>
          </a:gradFill>
          <a:ln w="57150" cap="flat" cmpd="sng" algn="ctr">
            <a:solidFill>
              <a:schemeClr val="accent2">
                <a:lumMod val="75000"/>
              </a:schemeClr>
            </a:solidFill>
            <a:prstDash val="solid"/>
            <a:round/>
            <a:headEnd type="none" w="med" len="med"/>
            <a:tailEnd type="none" w="med" len="med"/>
          </a:ln>
        </p:spPr>
      </p:cxnSp>
      <p:sp>
        <p:nvSpPr>
          <p:cNvPr id="31" name="object 2"/>
          <p:cNvSpPr txBox="1"/>
          <p:nvPr/>
        </p:nvSpPr>
        <p:spPr>
          <a:xfrm>
            <a:off x="5527085" y="4448014"/>
            <a:ext cx="5369515" cy="1506182"/>
          </a:xfrm>
          <a:prstGeom prst="rect">
            <a:avLst/>
          </a:prstGeom>
        </p:spPr>
        <p:txBody>
          <a:bodyPr vert="horz" wrap="square" lIns="0" tIns="15875" rIns="0" bIns="0" rtlCol="0">
            <a:spAutoFit/>
          </a:bodyPr>
          <a:lstStyle/>
          <a:p>
            <a:pPr marL="355600" indent="-3429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Focus on </a:t>
            </a:r>
            <a:r>
              <a:rPr lang="en-US" sz="2400" dirty="0">
                <a:solidFill>
                  <a:srgbClr val="FFFF00"/>
                </a:solidFill>
                <a:latin typeface="+mj-lt"/>
                <a:cs typeface="Tahoma" panose="020B0604030504040204"/>
              </a:rPr>
              <a:t>1</a:t>
            </a:r>
            <a:r>
              <a:rPr lang="en-US" sz="2400" baseline="30000" dirty="0">
                <a:solidFill>
                  <a:srgbClr val="FFFF00"/>
                </a:solidFill>
                <a:latin typeface="+mj-lt"/>
                <a:cs typeface="Tahoma" panose="020B0604030504040204"/>
              </a:rPr>
              <a:t>st</a:t>
            </a:r>
            <a:r>
              <a:rPr lang="en-US" sz="2400" dirty="0">
                <a:solidFill>
                  <a:srgbClr val="FFFF00"/>
                </a:solidFill>
                <a:latin typeface="+mj-lt"/>
                <a:cs typeface="Tahoma" panose="020B0604030504040204"/>
              </a:rPr>
              <a:t> </a:t>
            </a:r>
            <a:r>
              <a:rPr lang="en-US" sz="2400" dirty="0">
                <a:solidFill>
                  <a:srgbClr val="FF0000"/>
                </a:solidFill>
                <a:latin typeface="+mj-lt"/>
                <a:cs typeface="Tahoma" panose="020B0604030504040204"/>
              </a:rPr>
              <a:t>row</a:t>
            </a:r>
          </a:p>
          <a:p>
            <a:pPr marL="355600" indent="-3429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It answers, what proportion of the predicted positive identification was actually correct</a:t>
            </a:r>
            <a:endParaRPr sz="2400" dirty="0">
              <a:solidFill>
                <a:schemeClr val="bg1"/>
              </a:solidFill>
              <a:latin typeface="+mj-lt"/>
              <a:cs typeface="Tahoma" panose="020B0604030504040204"/>
            </a:endParaRPr>
          </a:p>
        </p:txBody>
      </p:sp>
      <p:sp>
        <p:nvSpPr>
          <p:cNvPr id="33" name="object 2"/>
          <p:cNvSpPr txBox="1"/>
          <p:nvPr/>
        </p:nvSpPr>
        <p:spPr>
          <a:xfrm>
            <a:off x="5518570" y="7868023"/>
            <a:ext cx="5285511" cy="1136850"/>
          </a:xfrm>
          <a:prstGeom prst="rect">
            <a:avLst/>
          </a:prstGeom>
        </p:spPr>
        <p:txBody>
          <a:bodyPr vert="horz" wrap="square" lIns="0" tIns="15875" rIns="0" bIns="0" rtlCol="0">
            <a:spAutoFit/>
          </a:bodyPr>
          <a:lstStyle/>
          <a:p>
            <a:pPr marL="355600" indent="-3429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Focus on </a:t>
            </a:r>
            <a:r>
              <a:rPr lang="en-US" sz="2400" dirty="0">
                <a:solidFill>
                  <a:srgbClr val="FFFF00"/>
                </a:solidFill>
                <a:latin typeface="+mj-lt"/>
                <a:cs typeface="Tahoma" panose="020B0604030504040204"/>
              </a:rPr>
              <a:t>1</a:t>
            </a:r>
            <a:r>
              <a:rPr lang="en-US" sz="2400" baseline="30000" dirty="0">
                <a:solidFill>
                  <a:srgbClr val="FFFF00"/>
                </a:solidFill>
                <a:latin typeface="+mj-lt"/>
                <a:cs typeface="Tahoma" panose="020B0604030504040204"/>
              </a:rPr>
              <a:t>st</a:t>
            </a:r>
            <a:r>
              <a:rPr lang="en-US" sz="2400" dirty="0">
                <a:solidFill>
                  <a:srgbClr val="FFFF00"/>
                </a:solidFill>
                <a:latin typeface="+mj-lt"/>
                <a:cs typeface="Tahoma" panose="020B0604030504040204"/>
              </a:rPr>
              <a:t> </a:t>
            </a:r>
            <a:r>
              <a:rPr lang="en-US" sz="2400" dirty="0">
                <a:solidFill>
                  <a:srgbClr val="7030A0"/>
                </a:solidFill>
                <a:latin typeface="+mj-lt"/>
                <a:cs typeface="Tahoma" panose="020B0604030504040204"/>
              </a:rPr>
              <a:t>Column</a:t>
            </a:r>
          </a:p>
          <a:p>
            <a:pPr marL="355600" indent="-3429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It answers, what proportion of actual positives was identified correctly</a:t>
            </a:r>
            <a:endParaRPr sz="2400" dirty="0">
              <a:solidFill>
                <a:schemeClr val="bg1"/>
              </a:solidFill>
              <a:latin typeface="+mj-lt"/>
              <a:cs typeface="Tahoma" panose="020B0604030504040204"/>
            </a:endParaRPr>
          </a:p>
        </p:txBody>
      </p:sp>
      <p:grpSp>
        <p:nvGrpSpPr>
          <p:cNvPr id="40" name="Group 39"/>
          <p:cNvGrpSpPr/>
          <p:nvPr/>
        </p:nvGrpSpPr>
        <p:grpSpPr>
          <a:xfrm>
            <a:off x="207510" y="4144811"/>
            <a:ext cx="5078111" cy="1910296"/>
            <a:chOff x="285996" y="4491223"/>
            <a:chExt cx="4971805" cy="1712154"/>
          </a:xfrm>
        </p:grpSpPr>
        <p:pic>
          <p:nvPicPr>
            <p:cNvPr id="10" name="Picture 9"/>
            <p:cNvPicPr>
              <a:picLocks noChangeAspect="1"/>
            </p:cNvPicPr>
            <p:nvPr/>
          </p:nvPicPr>
          <p:blipFill>
            <a:blip r:embed="rId2"/>
            <a:stretch>
              <a:fillRect/>
            </a:stretch>
          </p:blipFill>
          <p:spPr>
            <a:xfrm>
              <a:off x="285996" y="4491223"/>
              <a:ext cx="2349073" cy="1712154"/>
            </a:xfrm>
            <a:prstGeom prst="rect">
              <a:avLst/>
            </a:prstGeom>
          </p:spPr>
        </p:pic>
        <p:pic>
          <p:nvPicPr>
            <p:cNvPr id="24" name="Picture 23"/>
            <p:cNvPicPr>
              <a:picLocks noChangeAspect="1"/>
            </p:cNvPicPr>
            <p:nvPr/>
          </p:nvPicPr>
          <p:blipFill>
            <a:blip r:embed="rId4"/>
            <a:stretch>
              <a:fillRect/>
            </a:stretch>
          </p:blipFill>
          <p:spPr>
            <a:xfrm>
              <a:off x="3505201" y="4898634"/>
              <a:ext cx="1752600" cy="847725"/>
            </a:xfrm>
            <a:prstGeom prst="rect">
              <a:avLst/>
            </a:prstGeom>
          </p:spPr>
        </p:pic>
        <p:sp>
          <p:nvSpPr>
            <p:cNvPr id="34" name="Rectangle: Rounded Corners 33"/>
            <p:cNvSpPr/>
            <p:nvPr/>
          </p:nvSpPr>
          <p:spPr bwMode="auto">
            <a:xfrm>
              <a:off x="501864" y="4744032"/>
              <a:ext cx="2088937" cy="847725"/>
            </a:xfrm>
            <a:prstGeom prst="roundRect">
              <a:avLst/>
            </a:prstGeom>
            <a:noFill/>
            <a:ln w="38100"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grpSp>
      <p:grpSp>
        <p:nvGrpSpPr>
          <p:cNvPr id="41" name="Group 40"/>
          <p:cNvGrpSpPr/>
          <p:nvPr/>
        </p:nvGrpSpPr>
        <p:grpSpPr>
          <a:xfrm>
            <a:off x="195475" y="7744803"/>
            <a:ext cx="5122863" cy="1914939"/>
            <a:chOff x="241728" y="7438316"/>
            <a:chExt cx="4909785" cy="1722937"/>
          </a:xfrm>
        </p:grpSpPr>
        <p:pic>
          <p:nvPicPr>
            <p:cNvPr id="14" name="Picture 13"/>
            <p:cNvPicPr>
              <a:picLocks noChangeAspect="1"/>
            </p:cNvPicPr>
            <p:nvPr/>
          </p:nvPicPr>
          <p:blipFill>
            <a:blip r:embed="rId2"/>
            <a:stretch>
              <a:fillRect/>
            </a:stretch>
          </p:blipFill>
          <p:spPr>
            <a:xfrm>
              <a:off x="241728" y="7438316"/>
              <a:ext cx="2349073" cy="1712154"/>
            </a:xfrm>
            <a:prstGeom prst="rect">
              <a:avLst/>
            </a:prstGeom>
          </p:spPr>
        </p:pic>
        <p:pic>
          <p:nvPicPr>
            <p:cNvPr id="25" name="Picture 24"/>
            <p:cNvPicPr>
              <a:picLocks noChangeAspect="1"/>
            </p:cNvPicPr>
            <p:nvPr/>
          </p:nvPicPr>
          <p:blipFill>
            <a:blip r:embed="rId5"/>
            <a:stretch>
              <a:fillRect/>
            </a:stretch>
          </p:blipFill>
          <p:spPr>
            <a:xfrm>
              <a:off x="3398913" y="7840576"/>
              <a:ext cx="1752600" cy="790575"/>
            </a:xfrm>
            <a:prstGeom prst="rect">
              <a:avLst/>
            </a:prstGeom>
          </p:spPr>
        </p:pic>
        <p:sp>
          <p:nvSpPr>
            <p:cNvPr id="36" name="Rectangle: Rounded Corners 35"/>
            <p:cNvSpPr/>
            <p:nvPr/>
          </p:nvSpPr>
          <p:spPr bwMode="auto">
            <a:xfrm rot="5400000">
              <a:off x="727526" y="8017887"/>
              <a:ext cx="1545355" cy="741377"/>
            </a:xfrm>
            <a:prstGeom prst="roundRect">
              <a:avLst/>
            </a:prstGeom>
            <a:noFill/>
            <a:ln w="38100" cap="flat" cmpd="sng" algn="ctr">
              <a:solidFill>
                <a:srgbClr val="7030A0"/>
              </a:solidFill>
              <a:prstDash val="sys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vert="horz" wrap="non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en-GB" sz="1800" b="0" i="0" u="none" strike="noStrike" cap="none" normalizeH="0" baseline="0">
                <a:ln>
                  <a:noFill/>
                </a:ln>
                <a:solidFill>
                  <a:schemeClr val="tx1"/>
                </a:solidFill>
                <a:effectLst/>
                <a:latin typeface="Arial" panose="020B0604020202020204" pitchFamily="34" charset="0"/>
                <a:ea typeface="SimSun" panose="02010600030101010101" pitchFamily="2" charset="-122"/>
              </a:endParaRPr>
            </a:p>
          </p:txBody>
        </p:sp>
      </p:grpSp>
      <p:pic>
        <p:nvPicPr>
          <p:cNvPr id="37" name="Picture 36"/>
          <p:cNvPicPr>
            <a:picLocks noChangeAspect="1"/>
          </p:cNvPicPr>
          <p:nvPr/>
        </p:nvPicPr>
        <p:blipFill>
          <a:blip r:embed="rId6"/>
          <a:stretch>
            <a:fillRect/>
          </a:stretch>
        </p:blipFill>
        <p:spPr>
          <a:xfrm>
            <a:off x="12042899" y="8490389"/>
            <a:ext cx="5875677" cy="1329830"/>
          </a:xfrm>
          <a:prstGeom prst="rect">
            <a:avLst/>
          </a:prstGeom>
        </p:spPr>
      </p:pic>
      <p:sp>
        <p:nvSpPr>
          <p:cNvPr id="39" name="object 2"/>
          <p:cNvSpPr txBox="1"/>
          <p:nvPr/>
        </p:nvSpPr>
        <p:spPr>
          <a:xfrm>
            <a:off x="11596804" y="7099193"/>
            <a:ext cx="6490531" cy="1149674"/>
          </a:xfrm>
          <a:prstGeom prst="rect">
            <a:avLst/>
          </a:prstGeom>
        </p:spPr>
        <p:txBody>
          <a:bodyPr vert="horz" wrap="square" lIns="0" tIns="15875" rIns="0" bIns="0" rtlCol="0">
            <a:spAutoFit/>
          </a:bodyPr>
          <a:lstStyle/>
          <a:p>
            <a:pPr marL="469900" indent="-4572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It’s Measure of test’s accuracy</a:t>
            </a:r>
          </a:p>
          <a:p>
            <a:pPr marL="469900" indent="-4572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Harmonic mean of precision &amp; Recall</a:t>
            </a:r>
          </a:p>
          <a:p>
            <a:pPr marL="469900" indent="-457200">
              <a:lnSpc>
                <a:spcPct val="100000"/>
              </a:lnSpc>
              <a:spcBef>
                <a:spcPts val="125"/>
              </a:spcBef>
              <a:buFont typeface="Arial" panose="020B0604020202020204" pitchFamily="34" charset="0"/>
              <a:buChar char="•"/>
            </a:pPr>
            <a:r>
              <a:rPr lang="en-US" sz="2400" dirty="0">
                <a:solidFill>
                  <a:schemeClr val="bg1"/>
                </a:solidFill>
                <a:latin typeface="+mj-lt"/>
                <a:cs typeface="Tahoma" panose="020B0604030504040204"/>
              </a:rPr>
              <a:t>Range in </a:t>
            </a:r>
            <a:r>
              <a:rPr lang="en-US" sz="2400" dirty="0">
                <a:solidFill>
                  <a:srgbClr val="FFFF00"/>
                </a:solidFill>
                <a:latin typeface="+mj-lt"/>
                <a:cs typeface="Tahoma" panose="020B0604030504040204"/>
              </a:rPr>
              <a:t>( 0 – 1)</a:t>
            </a:r>
            <a:endParaRPr sz="2400" dirty="0">
              <a:solidFill>
                <a:srgbClr val="FFFF00"/>
              </a:solidFill>
              <a:latin typeface="+mj-lt"/>
              <a:cs typeface="Tahoma" panose="020B0604030504040204"/>
            </a:endParaRPr>
          </a:p>
        </p:txBody>
      </p:sp>
      <p:cxnSp>
        <p:nvCxnSpPr>
          <p:cNvPr id="42" name="Straight Connector 41"/>
          <p:cNvCxnSpPr/>
          <p:nvPr/>
        </p:nvCxnSpPr>
        <p:spPr bwMode="auto">
          <a:xfrm>
            <a:off x="179684" y="6354520"/>
            <a:ext cx="18050178" cy="0"/>
          </a:xfrm>
          <a:prstGeom prst="line">
            <a:avLst/>
          </a:prstGeom>
          <a:gradFill rotWithShape="0">
            <a:gsLst>
              <a:gs pos="0">
                <a:schemeClr val="accent1"/>
              </a:gs>
              <a:gs pos="100000">
                <a:schemeClr val="accent2"/>
              </a:gs>
            </a:gsLst>
            <a:lin ang="5400000" scaled="1"/>
          </a:gradFill>
          <a:ln w="57150" cap="flat" cmpd="sng" algn="ctr">
            <a:solidFill>
              <a:schemeClr val="accent2">
                <a:lumMod val="75000"/>
              </a:schemeClr>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randombar(horizontal)">
                                      <p:cBhvr>
                                        <p:cTn id="15" dur="500"/>
                                        <p:tgtEl>
                                          <p:spTgt spid="16"/>
                                        </p:tgtEl>
                                      </p:cBhvr>
                                    </p:animEffect>
                                  </p:childTnLst>
                                </p:cTn>
                              </p:par>
                              <p:par>
                                <p:cTn id="16" presetID="14" presetClass="entr" presetSubtype="1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anim calcmode="lin" valueType="num">
                                      <p:cBhvr>
                                        <p:cTn id="24" dur="1000" fill="hold"/>
                                        <p:tgtEl>
                                          <p:spTgt spid="40"/>
                                        </p:tgtEl>
                                        <p:attrNameLst>
                                          <p:attrName>ppt_x</p:attrName>
                                        </p:attrNameLst>
                                      </p:cBhvr>
                                      <p:tavLst>
                                        <p:tav tm="0">
                                          <p:val>
                                            <p:strVal val="#ppt_x"/>
                                          </p:val>
                                        </p:tav>
                                        <p:tav tm="100000">
                                          <p:val>
                                            <p:strVal val="#ppt_x"/>
                                          </p:val>
                                        </p:tav>
                                      </p:tavLst>
                                    </p:anim>
                                    <p:anim calcmode="lin" valueType="num">
                                      <p:cBhvr>
                                        <p:cTn id="25" dur="1000" fill="hold"/>
                                        <p:tgtEl>
                                          <p:spTgt spid="40"/>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1000"/>
                                        <p:tgtEl>
                                          <p:spTgt spid="31"/>
                                        </p:tgtEl>
                                      </p:cBhvr>
                                    </p:animEffect>
                                    <p:anim calcmode="lin" valueType="num">
                                      <p:cBhvr>
                                        <p:cTn id="34" dur="1000" fill="hold"/>
                                        <p:tgtEl>
                                          <p:spTgt spid="31"/>
                                        </p:tgtEl>
                                        <p:attrNameLst>
                                          <p:attrName>ppt_x</p:attrName>
                                        </p:attrNameLst>
                                      </p:cBhvr>
                                      <p:tavLst>
                                        <p:tav tm="0">
                                          <p:val>
                                            <p:strVal val="#ppt_x"/>
                                          </p:val>
                                        </p:tav>
                                        <p:tav tm="100000">
                                          <p:val>
                                            <p:strVal val="#ppt_x"/>
                                          </p:val>
                                        </p:tav>
                                      </p:tavLst>
                                    </p:anim>
                                    <p:anim calcmode="lin" valueType="num">
                                      <p:cBhvr>
                                        <p:cTn id="3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additive="base">
                                        <p:cTn id="40" dur="500" fill="hold"/>
                                        <p:tgtEl>
                                          <p:spTgt spid="41"/>
                                        </p:tgtEl>
                                        <p:attrNameLst>
                                          <p:attrName>ppt_x</p:attrName>
                                        </p:attrNameLst>
                                      </p:cBhvr>
                                      <p:tavLst>
                                        <p:tav tm="0">
                                          <p:val>
                                            <p:strVal val="#ppt_x"/>
                                          </p:val>
                                        </p:tav>
                                        <p:tav tm="100000">
                                          <p:val>
                                            <p:strVal val="#ppt_x"/>
                                          </p:val>
                                        </p:tav>
                                      </p:tavLst>
                                    </p:anim>
                                    <p:anim calcmode="lin" valueType="num">
                                      <p:cBhvr additive="base">
                                        <p:cTn id="41" dur="500" fill="hold"/>
                                        <p:tgtEl>
                                          <p:spTgt spid="4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500" fill="hold"/>
                                        <p:tgtEl>
                                          <p:spTgt spid="20"/>
                                        </p:tgtEl>
                                        <p:attrNameLst>
                                          <p:attrName>ppt_x</p:attrName>
                                        </p:attrNameLst>
                                      </p:cBhvr>
                                      <p:tavLst>
                                        <p:tav tm="0">
                                          <p:val>
                                            <p:strVal val="#ppt_x"/>
                                          </p:val>
                                        </p:tav>
                                        <p:tav tm="100000">
                                          <p:val>
                                            <p:strVal val="#ppt_x"/>
                                          </p:val>
                                        </p:tav>
                                      </p:tavLst>
                                    </p:anim>
                                    <p:anim calcmode="lin" valueType="num">
                                      <p:cBhvr additive="base">
                                        <p:cTn id="45" dur="500" fill="hold"/>
                                        <p:tgtEl>
                                          <p:spTgt spid="20"/>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 calcmode="lin" valueType="num">
                                      <p:cBhvr additive="base">
                                        <p:cTn id="48" dur="500" fill="hold"/>
                                        <p:tgtEl>
                                          <p:spTgt spid="33"/>
                                        </p:tgtEl>
                                        <p:attrNameLst>
                                          <p:attrName>ppt_x</p:attrName>
                                        </p:attrNameLst>
                                      </p:cBhvr>
                                      <p:tavLst>
                                        <p:tav tm="0">
                                          <p:val>
                                            <p:strVal val="#ppt_x"/>
                                          </p:val>
                                        </p:tav>
                                        <p:tav tm="100000">
                                          <p:val>
                                            <p:strVal val="#ppt_x"/>
                                          </p:val>
                                        </p:tav>
                                      </p:tavLst>
                                    </p:anim>
                                    <p:anim calcmode="lin" valueType="num">
                                      <p:cBhvr additive="base">
                                        <p:cTn id="49"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randombar(horizontal)">
                                      <p:cBhvr>
                                        <p:cTn id="54" dur="500"/>
                                        <p:tgtEl>
                                          <p:spTgt spid="22"/>
                                        </p:tgtEl>
                                      </p:cBhvr>
                                    </p:animEffect>
                                  </p:childTnLst>
                                </p:cTn>
                              </p:par>
                              <p:par>
                                <p:cTn id="55" presetID="14" presetClass="entr" presetSubtype="1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randombar(horizontal)">
                                      <p:cBhvr>
                                        <p:cTn id="57" dur="500"/>
                                        <p:tgtEl>
                                          <p:spTgt spid="39"/>
                                        </p:tgtEl>
                                      </p:cBhvr>
                                    </p:animEffect>
                                  </p:childTnLst>
                                </p:cTn>
                              </p:par>
                              <p:par>
                                <p:cTn id="58" presetID="14" presetClass="entr" presetSubtype="10" fill="hold" nodeType="with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randombar(horizontal)">
                                      <p:cBhvr>
                                        <p:cTn id="6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P spid="18" grpId="0"/>
      <p:bldP spid="20" grpId="0"/>
      <p:bldP spid="22" grpId="0"/>
      <p:bldP spid="31" grpId="0"/>
      <p:bldP spid="33" grpId="0"/>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sp>
        <p:nvSpPr>
          <p:cNvPr id="2" name="object 2"/>
          <p:cNvSpPr/>
          <p:nvPr/>
        </p:nvSpPr>
        <p:spPr>
          <a:xfrm>
            <a:off x="0" y="0"/>
            <a:ext cx="18288000" cy="6591300"/>
          </a:xfrm>
          <a:custGeom>
            <a:avLst/>
            <a:gdLst/>
            <a:ahLst/>
            <a:cxnLst/>
            <a:rect l="l" t="t" r="r" b="b"/>
            <a:pathLst>
              <a:path w="18288000" h="6591300">
                <a:moveTo>
                  <a:pt x="0" y="6591300"/>
                </a:moveTo>
                <a:lnTo>
                  <a:pt x="18288000" y="6591300"/>
                </a:lnTo>
                <a:lnTo>
                  <a:pt x="18288000" y="0"/>
                </a:lnTo>
                <a:lnTo>
                  <a:pt x="0" y="0"/>
                </a:lnTo>
                <a:lnTo>
                  <a:pt x="0" y="6591300"/>
                </a:lnTo>
                <a:close/>
              </a:path>
            </a:pathLst>
          </a:custGeom>
          <a:solidFill>
            <a:srgbClr val="1B1B1B"/>
          </a:solidFill>
        </p:spPr>
        <p:txBody>
          <a:bodyPr wrap="square" lIns="0" tIns="0" rIns="0" bIns="0" rtlCol="0"/>
          <a:lstStyle/>
          <a:p>
            <a:endParaRPr/>
          </a:p>
        </p:txBody>
      </p:sp>
      <p:sp>
        <p:nvSpPr>
          <p:cNvPr id="4" name="object 4"/>
          <p:cNvSpPr/>
          <p:nvPr/>
        </p:nvSpPr>
        <p:spPr>
          <a:xfrm>
            <a:off x="471170" y="164465"/>
            <a:ext cx="4870450" cy="6261735"/>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1121765" y="7875854"/>
            <a:ext cx="3017520" cy="1367790"/>
          </a:xfrm>
          <a:prstGeom prst="rect">
            <a:avLst/>
          </a:prstGeom>
        </p:spPr>
        <p:txBody>
          <a:bodyPr vert="horz" wrap="square" lIns="0" tIns="13335" rIns="0" bIns="0" rtlCol="0">
            <a:spAutoFit/>
          </a:bodyPr>
          <a:lstStyle/>
          <a:p>
            <a:pPr marL="12700" marR="5080">
              <a:lnSpc>
                <a:spcPct val="100000"/>
              </a:lnSpc>
              <a:spcBef>
                <a:spcPts val="105"/>
              </a:spcBef>
            </a:pPr>
            <a:r>
              <a:rPr sz="4400" spc="175" dirty="0">
                <a:solidFill>
                  <a:schemeClr val="bg1"/>
                </a:solidFill>
                <a:latin typeface="Arial" panose="020B0604020202020204"/>
                <a:cs typeface="Arial" panose="020B0604020202020204"/>
              </a:rPr>
              <a:t>C</a:t>
            </a:r>
            <a:r>
              <a:rPr sz="4400" spc="170" dirty="0">
                <a:solidFill>
                  <a:schemeClr val="bg1"/>
                </a:solidFill>
                <a:latin typeface="Arial" panose="020B0604020202020204"/>
                <a:cs typeface="Arial" panose="020B0604020202020204"/>
              </a:rPr>
              <a:t>ha</a:t>
            </a:r>
            <a:r>
              <a:rPr sz="4400" spc="180" dirty="0">
                <a:solidFill>
                  <a:schemeClr val="bg1"/>
                </a:solidFill>
                <a:latin typeface="Arial" panose="020B0604020202020204"/>
                <a:cs typeface="Arial" panose="020B0604020202020204"/>
              </a:rPr>
              <a:t>ll</a:t>
            </a:r>
            <a:r>
              <a:rPr sz="4400" spc="170" dirty="0">
                <a:solidFill>
                  <a:schemeClr val="bg1"/>
                </a:solidFill>
                <a:latin typeface="Arial" panose="020B0604020202020204"/>
                <a:cs typeface="Arial" panose="020B0604020202020204"/>
              </a:rPr>
              <a:t>eng</a:t>
            </a:r>
            <a:r>
              <a:rPr sz="4400" spc="220" dirty="0">
                <a:solidFill>
                  <a:schemeClr val="bg1"/>
                </a:solidFill>
                <a:latin typeface="Arial" panose="020B0604020202020204"/>
                <a:cs typeface="Arial" panose="020B0604020202020204"/>
              </a:rPr>
              <a:t>e</a:t>
            </a:r>
            <a:r>
              <a:rPr sz="4200" dirty="0">
                <a:solidFill>
                  <a:schemeClr val="bg1"/>
                </a:solidFill>
                <a:latin typeface="Arial" panose="020B0604020202020204"/>
                <a:cs typeface="Arial" panose="020B0604020202020204"/>
              </a:rPr>
              <a:t>s  </a:t>
            </a:r>
            <a:r>
              <a:rPr sz="4400" spc="175" dirty="0">
                <a:solidFill>
                  <a:schemeClr val="bg1"/>
                </a:solidFill>
                <a:latin typeface="Arial" panose="020B0604020202020204"/>
                <a:cs typeface="Arial" panose="020B0604020202020204"/>
              </a:rPr>
              <a:t>Faced</a:t>
            </a:r>
          </a:p>
        </p:txBody>
      </p:sp>
      <p:sp>
        <p:nvSpPr>
          <p:cNvPr id="6" name="object 6"/>
          <p:cNvSpPr txBox="1"/>
          <p:nvPr/>
        </p:nvSpPr>
        <p:spPr>
          <a:xfrm>
            <a:off x="5788025" y="6858635"/>
            <a:ext cx="11584940" cy="2687320"/>
          </a:xfrm>
          <a:prstGeom prst="rect">
            <a:avLst/>
          </a:prstGeom>
        </p:spPr>
        <p:txBody>
          <a:bodyPr vert="horz" wrap="square" lIns="0" tIns="12700" rIns="0" bIns="0" rtlCol="0">
            <a:spAutoFit/>
          </a:bodyPr>
          <a:lstStyle/>
          <a:p>
            <a:pPr marL="355600" marR="5080" indent="-342900">
              <a:lnSpc>
                <a:spcPct val="100000"/>
              </a:lnSpc>
              <a:spcBef>
                <a:spcPts val="100"/>
              </a:spcBef>
              <a:buChar char="•"/>
              <a:tabLst>
                <a:tab pos="354965" algn="l"/>
                <a:tab pos="355600" algn="l"/>
              </a:tabLst>
            </a:pPr>
            <a:r>
              <a:rPr sz="2400" b="1" spc="55" dirty="0">
                <a:latin typeface="Arial" panose="020B0604020202020204"/>
                <a:cs typeface="Arial" panose="020B0604020202020204"/>
              </a:rPr>
              <a:t>The </a:t>
            </a:r>
            <a:r>
              <a:rPr sz="2400" b="1" spc="75" dirty="0">
                <a:latin typeface="Arial" panose="020B0604020202020204"/>
                <a:cs typeface="Arial" panose="020B0604020202020204"/>
              </a:rPr>
              <a:t>dataset </a:t>
            </a:r>
            <a:r>
              <a:rPr sz="2400" b="1" spc="65" dirty="0">
                <a:latin typeface="Arial" panose="020B0604020202020204"/>
                <a:cs typeface="Arial" panose="020B0604020202020204"/>
              </a:rPr>
              <a:t>used </a:t>
            </a:r>
            <a:r>
              <a:rPr sz="2400" b="1" spc="55" dirty="0">
                <a:latin typeface="Arial" panose="020B0604020202020204"/>
                <a:cs typeface="Arial" panose="020B0604020202020204"/>
              </a:rPr>
              <a:t>had </a:t>
            </a:r>
            <a:r>
              <a:rPr sz="2400" b="1" spc="80" dirty="0">
                <a:latin typeface="Arial" panose="020B0604020202020204"/>
                <a:cs typeface="Arial" panose="020B0604020202020204"/>
              </a:rPr>
              <a:t>irregularities </a:t>
            </a:r>
            <a:r>
              <a:rPr sz="2400" b="1" spc="40" dirty="0">
                <a:latin typeface="Arial" panose="020B0604020202020204"/>
                <a:cs typeface="Arial" panose="020B0604020202020204"/>
              </a:rPr>
              <a:t>in </a:t>
            </a:r>
            <a:r>
              <a:rPr sz="2400" b="1" spc="75" dirty="0">
                <a:latin typeface="Arial" panose="020B0604020202020204"/>
                <a:cs typeface="Arial" panose="020B0604020202020204"/>
              </a:rPr>
              <a:t>terms </a:t>
            </a:r>
            <a:r>
              <a:rPr sz="2400" b="1" spc="45" dirty="0">
                <a:latin typeface="Arial" panose="020B0604020202020204"/>
                <a:cs typeface="Arial" panose="020B0604020202020204"/>
              </a:rPr>
              <a:t>of </a:t>
            </a:r>
            <a:r>
              <a:rPr sz="2400" b="1" spc="80" dirty="0">
                <a:latin typeface="Arial" panose="020B0604020202020204"/>
                <a:cs typeface="Arial" panose="020B0604020202020204"/>
              </a:rPr>
              <a:t>timestamps. </a:t>
            </a:r>
            <a:r>
              <a:rPr sz="2400" b="1" spc="60" dirty="0">
                <a:latin typeface="Arial" panose="020B0604020202020204"/>
                <a:cs typeface="Arial" panose="020B0604020202020204"/>
              </a:rPr>
              <a:t>The  </a:t>
            </a:r>
            <a:r>
              <a:rPr lang="en-US" sz="2400" b="1" spc="60" dirty="0">
                <a:solidFill>
                  <a:schemeClr val="bg1"/>
                </a:solidFill>
                <a:latin typeface="Arial" panose="020B0604020202020204"/>
                <a:cs typeface="Arial" panose="020B0604020202020204"/>
              </a:rPr>
              <a:t>T</a:t>
            </a:r>
            <a:r>
              <a:rPr sz="2400" b="1" spc="75" dirty="0">
                <a:solidFill>
                  <a:schemeClr val="bg1"/>
                </a:solidFill>
                <a:latin typeface="Arial" panose="020B0604020202020204"/>
                <a:cs typeface="Arial" panose="020B0604020202020204"/>
              </a:rPr>
              <a:t>imestamps </a:t>
            </a:r>
            <a:r>
              <a:rPr sz="2400" b="1" spc="40" dirty="0">
                <a:solidFill>
                  <a:schemeClr val="bg1"/>
                </a:solidFill>
                <a:latin typeface="Arial" panose="020B0604020202020204"/>
                <a:cs typeface="Arial" panose="020B0604020202020204"/>
              </a:rPr>
              <a:t>of </a:t>
            </a:r>
            <a:r>
              <a:rPr sz="2400" b="1" spc="60" dirty="0">
                <a:solidFill>
                  <a:schemeClr val="bg1"/>
                </a:solidFill>
                <a:latin typeface="Arial" panose="020B0604020202020204"/>
                <a:cs typeface="Arial" panose="020B0604020202020204"/>
              </a:rPr>
              <a:t>the </a:t>
            </a:r>
            <a:r>
              <a:rPr sz="2400" b="1" spc="65" dirty="0">
                <a:solidFill>
                  <a:schemeClr val="bg1"/>
                </a:solidFill>
                <a:latin typeface="Arial" panose="020B0604020202020204"/>
                <a:cs typeface="Arial" panose="020B0604020202020204"/>
              </a:rPr>
              <a:t>data </a:t>
            </a:r>
            <a:r>
              <a:rPr sz="2400" b="1" spc="75" dirty="0">
                <a:solidFill>
                  <a:schemeClr val="bg1"/>
                </a:solidFill>
                <a:latin typeface="Arial" panose="020B0604020202020204"/>
                <a:cs typeface="Arial" panose="020B0604020202020204"/>
              </a:rPr>
              <a:t>recorded </a:t>
            </a:r>
            <a:r>
              <a:rPr sz="2400" b="1" spc="65" dirty="0">
                <a:solidFill>
                  <a:schemeClr val="bg1"/>
                </a:solidFill>
                <a:latin typeface="Arial" panose="020B0604020202020204"/>
                <a:cs typeface="Arial" panose="020B0604020202020204"/>
              </a:rPr>
              <a:t>were </a:t>
            </a:r>
            <a:r>
              <a:rPr sz="2400" b="1" spc="55" dirty="0">
                <a:solidFill>
                  <a:schemeClr val="bg1"/>
                </a:solidFill>
                <a:latin typeface="Arial" panose="020B0604020202020204"/>
                <a:cs typeface="Arial" panose="020B0604020202020204"/>
              </a:rPr>
              <a:t>not </a:t>
            </a:r>
            <a:r>
              <a:rPr sz="2400" b="1" spc="75" dirty="0">
                <a:solidFill>
                  <a:schemeClr val="bg1"/>
                </a:solidFill>
                <a:latin typeface="Arial" panose="020B0604020202020204"/>
                <a:cs typeface="Arial" panose="020B0604020202020204"/>
              </a:rPr>
              <a:t>collected </a:t>
            </a:r>
            <a:r>
              <a:rPr sz="2400" b="1" spc="40" dirty="0">
                <a:solidFill>
                  <a:schemeClr val="bg1"/>
                </a:solidFill>
                <a:latin typeface="Arial" panose="020B0604020202020204"/>
                <a:cs typeface="Arial" panose="020B0604020202020204"/>
              </a:rPr>
              <a:t>at </a:t>
            </a:r>
            <a:r>
              <a:rPr sz="2400" b="1" spc="80" dirty="0">
                <a:solidFill>
                  <a:schemeClr val="bg1"/>
                </a:solidFill>
                <a:latin typeface="Arial" panose="020B0604020202020204"/>
                <a:cs typeface="Arial" panose="020B0604020202020204"/>
              </a:rPr>
              <a:t>consistently  </a:t>
            </a:r>
            <a:r>
              <a:rPr sz="2400" b="1" spc="45" dirty="0">
                <a:solidFill>
                  <a:schemeClr val="bg1"/>
                </a:solidFill>
                <a:latin typeface="Arial" panose="020B0604020202020204"/>
                <a:cs typeface="Arial" panose="020B0604020202020204"/>
              </a:rPr>
              <a:t>at </a:t>
            </a:r>
            <a:r>
              <a:rPr sz="2400" b="1" spc="70" dirty="0">
                <a:solidFill>
                  <a:schemeClr val="bg1"/>
                </a:solidFill>
                <a:latin typeface="Arial" panose="020B0604020202020204"/>
                <a:cs typeface="Arial" panose="020B0604020202020204"/>
              </a:rPr>
              <a:t>equal </a:t>
            </a:r>
            <a:r>
              <a:rPr sz="2400" b="1" spc="75" dirty="0">
                <a:solidFill>
                  <a:schemeClr val="bg1"/>
                </a:solidFill>
                <a:latin typeface="Arial" panose="020B0604020202020204"/>
                <a:cs typeface="Arial" panose="020B0604020202020204"/>
              </a:rPr>
              <a:t>intervals </a:t>
            </a:r>
            <a:r>
              <a:rPr sz="2400" b="1" spc="45" dirty="0">
                <a:solidFill>
                  <a:schemeClr val="bg1"/>
                </a:solidFill>
                <a:latin typeface="Arial" panose="020B0604020202020204"/>
                <a:cs typeface="Arial" panose="020B0604020202020204"/>
              </a:rPr>
              <a:t>of</a:t>
            </a:r>
            <a:r>
              <a:rPr sz="2400" b="1" spc="450" dirty="0">
                <a:solidFill>
                  <a:schemeClr val="bg1"/>
                </a:solidFill>
                <a:latin typeface="Arial" panose="020B0604020202020204"/>
                <a:cs typeface="Arial" panose="020B0604020202020204"/>
              </a:rPr>
              <a:t> </a:t>
            </a:r>
            <a:r>
              <a:rPr sz="2400" b="1" spc="70" dirty="0">
                <a:solidFill>
                  <a:schemeClr val="bg1"/>
                </a:solidFill>
                <a:latin typeface="Arial" panose="020B0604020202020204"/>
                <a:cs typeface="Arial" panose="020B0604020202020204"/>
              </a:rPr>
              <a:t>time.</a:t>
            </a:r>
          </a:p>
          <a:p>
            <a:pPr marL="355600" marR="5080" indent="-342900">
              <a:lnSpc>
                <a:spcPct val="100000"/>
              </a:lnSpc>
              <a:spcBef>
                <a:spcPts val="100"/>
              </a:spcBef>
              <a:buChar char="•"/>
              <a:tabLst>
                <a:tab pos="354965" algn="l"/>
                <a:tab pos="355600" algn="l"/>
              </a:tabLst>
            </a:pPr>
            <a:endParaRPr sz="2400" b="1" dirty="0">
              <a:solidFill>
                <a:schemeClr val="bg1"/>
              </a:solidFill>
              <a:latin typeface="Arial" panose="020B0604020202020204"/>
              <a:cs typeface="Arial" panose="020B0604020202020204"/>
            </a:endParaRPr>
          </a:p>
          <a:p>
            <a:pPr marL="355600" marR="113030" indent="-342900">
              <a:lnSpc>
                <a:spcPct val="100000"/>
              </a:lnSpc>
              <a:spcBef>
                <a:spcPts val="600"/>
              </a:spcBef>
              <a:buChar char="•"/>
              <a:tabLst>
                <a:tab pos="354965" algn="l"/>
                <a:tab pos="355600" algn="l"/>
              </a:tabLst>
            </a:pPr>
            <a:r>
              <a:rPr sz="2400" b="1" spc="55" dirty="0">
                <a:solidFill>
                  <a:schemeClr val="bg1"/>
                </a:solidFill>
                <a:latin typeface="Arial" panose="020B0604020202020204"/>
                <a:cs typeface="Arial" panose="020B0604020202020204"/>
              </a:rPr>
              <a:t>The </a:t>
            </a:r>
            <a:r>
              <a:rPr sz="2400" b="1" spc="75" dirty="0">
                <a:solidFill>
                  <a:schemeClr val="bg1"/>
                </a:solidFill>
                <a:latin typeface="Arial" panose="020B0604020202020204"/>
                <a:cs typeface="Arial" panose="020B0604020202020204"/>
              </a:rPr>
              <a:t>datasets </a:t>
            </a:r>
            <a:r>
              <a:rPr sz="2400" b="1" spc="65" dirty="0">
                <a:solidFill>
                  <a:schemeClr val="bg1"/>
                </a:solidFill>
                <a:latin typeface="Arial" panose="020B0604020202020204"/>
                <a:cs typeface="Arial" panose="020B0604020202020204"/>
              </a:rPr>
              <a:t>were </a:t>
            </a:r>
            <a:r>
              <a:rPr sz="2400" b="1" spc="75" dirty="0">
                <a:solidFill>
                  <a:schemeClr val="bg1"/>
                </a:solidFill>
                <a:latin typeface="Arial" panose="020B0604020202020204"/>
                <a:cs typeface="Arial" panose="020B0604020202020204"/>
              </a:rPr>
              <a:t>lacking </a:t>
            </a:r>
            <a:r>
              <a:rPr sz="2400" b="1" spc="40" dirty="0">
                <a:solidFill>
                  <a:schemeClr val="bg1"/>
                </a:solidFill>
                <a:latin typeface="Arial" panose="020B0604020202020204"/>
                <a:cs typeface="Arial" panose="020B0604020202020204"/>
              </a:rPr>
              <a:t>in </a:t>
            </a:r>
            <a:r>
              <a:rPr sz="2400" b="1" spc="60" dirty="0">
                <a:solidFill>
                  <a:schemeClr val="bg1"/>
                </a:solidFill>
                <a:latin typeface="Arial" panose="020B0604020202020204"/>
                <a:cs typeface="Arial" panose="020B0604020202020204"/>
              </a:rPr>
              <a:t>the </a:t>
            </a:r>
            <a:r>
              <a:rPr sz="2400" b="1" spc="75" dirty="0">
                <a:solidFill>
                  <a:schemeClr val="bg1"/>
                </a:solidFill>
                <a:latin typeface="Arial" panose="020B0604020202020204"/>
                <a:cs typeface="Arial" panose="020B0604020202020204"/>
              </a:rPr>
              <a:t>number </a:t>
            </a:r>
            <a:r>
              <a:rPr sz="2400" b="1" spc="45" dirty="0">
                <a:solidFill>
                  <a:schemeClr val="bg1"/>
                </a:solidFill>
                <a:latin typeface="Arial" panose="020B0604020202020204"/>
                <a:cs typeface="Arial" panose="020B0604020202020204"/>
              </a:rPr>
              <a:t>of </a:t>
            </a:r>
            <a:r>
              <a:rPr sz="2400" b="1" spc="65" dirty="0">
                <a:solidFill>
                  <a:schemeClr val="bg1"/>
                </a:solidFill>
                <a:latin typeface="Arial" panose="020B0604020202020204"/>
                <a:cs typeface="Arial" panose="020B0604020202020204"/>
              </a:rPr>
              <a:t>rows </a:t>
            </a:r>
            <a:r>
              <a:rPr sz="2400" b="1" spc="75" dirty="0">
                <a:solidFill>
                  <a:schemeClr val="bg1"/>
                </a:solidFill>
                <a:latin typeface="Arial" panose="020B0604020202020204"/>
                <a:cs typeface="Arial" panose="020B0604020202020204"/>
              </a:rPr>
              <a:t>present </a:t>
            </a:r>
            <a:r>
              <a:rPr sz="2400" b="1" spc="60" dirty="0">
                <a:solidFill>
                  <a:schemeClr val="bg1"/>
                </a:solidFill>
                <a:latin typeface="Arial" panose="020B0604020202020204"/>
                <a:cs typeface="Arial" panose="020B0604020202020204"/>
              </a:rPr>
              <a:t>for </a:t>
            </a:r>
            <a:r>
              <a:rPr sz="2400" b="1" spc="65" dirty="0">
                <a:solidFill>
                  <a:schemeClr val="bg1"/>
                </a:solidFill>
                <a:latin typeface="Arial" panose="020B0604020202020204"/>
                <a:cs typeface="Arial" panose="020B0604020202020204"/>
              </a:rPr>
              <a:t>each  </a:t>
            </a:r>
            <a:r>
              <a:rPr sz="2400" b="1" spc="75" dirty="0">
                <a:solidFill>
                  <a:schemeClr val="bg1"/>
                </a:solidFill>
                <a:latin typeface="Arial" panose="020B0604020202020204"/>
                <a:cs typeface="Arial" panose="020B0604020202020204"/>
              </a:rPr>
              <a:t>variety </a:t>
            </a:r>
            <a:r>
              <a:rPr sz="2400" b="1" spc="60" dirty="0">
                <a:solidFill>
                  <a:schemeClr val="bg1"/>
                </a:solidFill>
                <a:latin typeface="Arial" panose="020B0604020202020204"/>
                <a:cs typeface="Arial" panose="020B0604020202020204"/>
              </a:rPr>
              <a:t>eg. </a:t>
            </a:r>
            <a:r>
              <a:rPr sz="2400" b="1" spc="70" dirty="0">
                <a:solidFill>
                  <a:schemeClr val="bg1"/>
                </a:solidFill>
                <a:latin typeface="Arial" panose="020B0604020202020204"/>
                <a:cs typeface="Arial" panose="020B0604020202020204"/>
              </a:rPr>
              <a:t>There </a:t>
            </a:r>
            <a:r>
              <a:rPr sz="2400" b="1" spc="65" dirty="0">
                <a:solidFill>
                  <a:schemeClr val="bg1"/>
                </a:solidFill>
                <a:latin typeface="Arial" panose="020B0604020202020204"/>
                <a:cs typeface="Arial" panose="020B0604020202020204"/>
              </a:rPr>
              <a:t>were </a:t>
            </a:r>
            <a:r>
              <a:rPr sz="2400" b="1" spc="40" dirty="0">
                <a:solidFill>
                  <a:schemeClr val="bg1"/>
                </a:solidFill>
                <a:latin typeface="Arial" panose="020B0604020202020204"/>
                <a:cs typeface="Arial" panose="020B0604020202020204"/>
              </a:rPr>
              <a:t>not </a:t>
            </a:r>
            <a:r>
              <a:rPr sz="2400" b="1" spc="50" dirty="0">
                <a:solidFill>
                  <a:schemeClr val="bg1"/>
                </a:solidFill>
                <a:latin typeface="Arial" panose="020B0604020202020204"/>
                <a:cs typeface="Arial" panose="020B0604020202020204"/>
              </a:rPr>
              <a:t>enough amount </a:t>
            </a:r>
            <a:r>
              <a:rPr sz="2400" b="1" spc="30" dirty="0">
                <a:solidFill>
                  <a:schemeClr val="bg1"/>
                </a:solidFill>
                <a:latin typeface="Arial" panose="020B0604020202020204"/>
                <a:cs typeface="Arial" panose="020B0604020202020204"/>
              </a:rPr>
              <a:t>of </a:t>
            </a:r>
            <a:r>
              <a:rPr sz="2400" b="1" spc="55" dirty="0">
                <a:solidFill>
                  <a:schemeClr val="bg1"/>
                </a:solidFill>
                <a:latin typeface="Arial" panose="020B0604020202020204"/>
                <a:cs typeface="Arial" panose="020B0604020202020204"/>
              </a:rPr>
              <a:t>failure </a:t>
            </a:r>
            <a:r>
              <a:rPr sz="2400" b="1" spc="50" dirty="0">
                <a:solidFill>
                  <a:schemeClr val="bg1"/>
                </a:solidFill>
                <a:latin typeface="Arial" panose="020B0604020202020204"/>
                <a:cs typeface="Arial" panose="020B0604020202020204"/>
              </a:rPr>
              <a:t>codes </a:t>
            </a:r>
            <a:r>
              <a:rPr sz="2400" b="1" spc="55" dirty="0">
                <a:solidFill>
                  <a:schemeClr val="bg1"/>
                </a:solidFill>
                <a:latin typeface="Arial" panose="020B0604020202020204"/>
                <a:cs typeface="Arial" panose="020B0604020202020204"/>
              </a:rPr>
              <a:t>to </a:t>
            </a:r>
            <a:r>
              <a:rPr sz="2400" b="1" spc="45" dirty="0">
                <a:solidFill>
                  <a:schemeClr val="bg1"/>
                </a:solidFill>
                <a:latin typeface="Arial" panose="020B0604020202020204"/>
                <a:cs typeface="Arial" panose="020B0604020202020204"/>
              </a:rPr>
              <a:t>be  </a:t>
            </a:r>
            <a:r>
              <a:rPr sz="2400" b="1" spc="75" dirty="0">
                <a:solidFill>
                  <a:schemeClr val="bg1"/>
                </a:solidFill>
                <a:latin typeface="Arial" panose="020B0604020202020204"/>
                <a:cs typeface="Arial" panose="020B0604020202020204"/>
              </a:rPr>
              <a:t>used </a:t>
            </a:r>
            <a:r>
              <a:rPr sz="2400" b="1" spc="70" dirty="0">
                <a:solidFill>
                  <a:schemeClr val="bg1"/>
                </a:solidFill>
                <a:latin typeface="Arial" panose="020B0604020202020204"/>
                <a:cs typeface="Arial" panose="020B0604020202020204"/>
              </a:rPr>
              <a:t>for </a:t>
            </a:r>
            <a:r>
              <a:rPr sz="2400" b="1" spc="90" dirty="0">
                <a:solidFill>
                  <a:schemeClr val="bg1"/>
                </a:solidFill>
                <a:latin typeface="Arial" panose="020B0604020202020204"/>
                <a:cs typeface="Arial" panose="020B0604020202020204"/>
              </a:rPr>
              <a:t>training </a:t>
            </a:r>
            <a:r>
              <a:rPr sz="2400" b="1" spc="65" dirty="0">
                <a:solidFill>
                  <a:schemeClr val="bg1"/>
                </a:solidFill>
                <a:latin typeface="Arial" panose="020B0604020202020204"/>
                <a:cs typeface="Arial" panose="020B0604020202020204"/>
              </a:rPr>
              <a:t>the</a:t>
            </a:r>
            <a:r>
              <a:rPr sz="2400" b="1" spc="735" dirty="0">
                <a:solidFill>
                  <a:schemeClr val="bg1"/>
                </a:solidFill>
                <a:latin typeface="Arial" panose="020B0604020202020204"/>
                <a:cs typeface="Arial" panose="020B0604020202020204"/>
              </a:rPr>
              <a:t> </a:t>
            </a:r>
            <a:r>
              <a:rPr sz="2400" b="1" spc="90" dirty="0">
                <a:solidFill>
                  <a:schemeClr val="bg1"/>
                </a:solidFill>
                <a:latin typeface="Arial" panose="020B0604020202020204"/>
                <a:cs typeface="Arial" panose="020B0604020202020204"/>
              </a:rPr>
              <a:t>data.</a:t>
            </a:r>
            <a:r>
              <a:rPr lang="en-US" sz="2400" b="1" spc="90" dirty="0">
                <a:solidFill>
                  <a:schemeClr val="bg1"/>
                </a:solidFill>
                <a:latin typeface="Arial" panose="020B0604020202020204"/>
                <a:cs typeface="Arial" panose="020B0604020202020204"/>
              </a:rPr>
              <a:t> </a:t>
            </a:r>
            <a:endParaRPr sz="2400" b="1" spc="90" dirty="0">
              <a:solidFill>
                <a:schemeClr val="bg1"/>
              </a:solidFill>
              <a:latin typeface="Arial" panose="020B0604020202020204"/>
              <a:cs typeface="Arial" panose="020B0604020202020204"/>
            </a:endParaRPr>
          </a:p>
        </p:txBody>
      </p:sp>
      <p:pic>
        <p:nvPicPr>
          <p:cNvPr id="7" name="Content Placeholder 6"/>
          <p:cNvPicPr>
            <a:picLocks noGrp="1" noChangeAspect="1"/>
          </p:cNvPicPr>
          <p:nvPr>
            <p:ph sz="half" idx="2"/>
          </p:nvPr>
        </p:nvPicPr>
        <p:blipFill>
          <a:blip r:embed="rId3"/>
          <a:stretch>
            <a:fillRect/>
          </a:stretch>
        </p:blipFill>
        <p:spPr>
          <a:xfrm>
            <a:off x="5788025" y="0"/>
            <a:ext cx="12499975" cy="65906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object 2"/>
          <p:cNvSpPr/>
          <p:nvPr/>
        </p:nvSpPr>
        <p:spPr>
          <a:xfrm>
            <a:off x="0" y="0"/>
            <a:ext cx="8334755" cy="102869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8334756" y="0"/>
            <a:ext cx="9953625" cy="1468120"/>
          </a:xfrm>
          <a:custGeom>
            <a:avLst/>
            <a:gdLst/>
            <a:ahLst/>
            <a:cxnLst/>
            <a:rect l="l" t="t" r="r" b="b"/>
            <a:pathLst>
              <a:path w="9953625" h="1468120">
                <a:moveTo>
                  <a:pt x="0" y="1467611"/>
                </a:moveTo>
                <a:lnTo>
                  <a:pt x="9953244" y="1467611"/>
                </a:lnTo>
                <a:lnTo>
                  <a:pt x="9953244" y="0"/>
                </a:lnTo>
                <a:lnTo>
                  <a:pt x="0" y="0"/>
                </a:lnTo>
                <a:lnTo>
                  <a:pt x="0" y="1467611"/>
                </a:lnTo>
                <a:close/>
              </a:path>
            </a:pathLst>
          </a:custGeom>
          <a:solidFill>
            <a:srgbClr val="1B1B1B"/>
          </a:solidFill>
        </p:spPr>
        <p:txBody>
          <a:bodyPr wrap="square" lIns="0" tIns="0" rIns="0" bIns="0" rtlCol="0"/>
          <a:lstStyle/>
          <a:p>
            <a:endParaRPr/>
          </a:p>
        </p:txBody>
      </p:sp>
      <p:sp>
        <p:nvSpPr>
          <p:cNvPr id="4" name="object 4"/>
          <p:cNvSpPr txBox="1"/>
          <p:nvPr/>
        </p:nvSpPr>
        <p:spPr>
          <a:xfrm>
            <a:off x="8671052" y="2817097"/>
            <a:ext cx="3899535" cy="5962015"/>
          </a:xfrm>
          <a:prstGeom prst="rect">
            <a:avLst/>
          </a:prstGeom>
        </p:spPr>
        <p:txBody>
          <a:bodyPr vert="horz" wrap="square" lIns="0" tIns="12065" rIns="0" bIns="0" rtlCol="0">
            <a:spAutoFit/>
          </a:bodyPr>
          <a:lstStyle/>
          <a:p>
            <a:pPr marL="12700" marR="5080">
              <a:lnSpc>
                <a:spcPct val="123000"/>
              </a:lnSpc>
              <a:spcBef>
                <a:spcPts val="95"/>
              </a:spcBef>
              <a:tabLst>
                <a:tab pos="365760" algn="l"/>
              </a:tabLst>
            </a:pPr>
            <a:r>
              <a:rPr sz="2550" spc="-5" dirty="0">
                <a:solidFill>
                  <a:srgbClr val="1B1B1B"/>
                </a:solidFill>
                <a:latin typeface="Arial" panose="020B0604020202020204"/>
                <a:cs typeface="Arial" panose="020B0604020202020204"/>
              </a:rPr>
              <a:t>A	</a:t>
            </a:r>
            <a:r>
              <a:rPr sz="2550" spc="85" dirty="0">
                <a:solidFill>
                  <a:srgbClr val="1B1B1B"/>
                </a:solidFill>
                <a:latin typeface="Arial" panose="020B0604020202020204"/>
                <a:cs typeface="Arial" panose="020B0604020202020204"/>
              </a:rPr>
              <a:t>deci</a:t>
            </a:r>
            <a:r>
              <a:rPr sz="2450" spc="85" dirty="0">
                <a:solidFill>
                  <a:srgbClr val="1B1B1B"/>
                </a:solidFill>
                <a:latin typeface="Arial" panose="020B0604020202020204"/>
                <a:cs typeface="Arial" panose="020B0604020202020204"/>
              </a:rPr>
              <a:t>s</a:t>
            </a:r>
            <a:r>
              <a:rPr sz="2550" spc="85" dirty="0">
                <a:solidFill>
                  <a:srgbClr val="1B1B1B"/>
                </a:solidFill>
                <a:latin typeface="Arial" panose="020B0604020202020204"/>
                <a:cs typeface="Arial" panose="020B0604020202020204"/>
              </a:rPr>
              <a:t>ion </a:t>
            </a:r>
            <a:r>
              <a:rPr sz="2450" spc="75" dirty="0">
                <a:solidFill>
                  <a:srgbClr val="1B1B1B"/>
                </a:solidFill>
                <a:latin typeface="Arial" panose="020B0604020202020204"/>
                <a:cs typeface="Arial" panose="020B0604020202020204"/>
              </a:rPr>
              <a:t>tr</a:t>
            </a:r>
            <a:r>
              <a:rPr sz="2550" spc="75" dirty="0">
                <a:solidFill>
                  <a:srgbClr val="1B1B1B"/>
                </a:solidFill>
                <a:latin typeface="Arial" panose="020B0604020202020204"/>
                <a:cs typeface="Arial" panose="020B0604020202020204"/>
              </a:rPr>
              <a:t>ee </a:t>
            </a:r>
            <a:r>
              <a:rPr sz="2550" spc="55" dirty="0">
                <a:solidFill>
                  <a:srgbClr val="1B1B1B"/>
                </a:solidFill>
                <a:latin typeface="Arial" panose="020B0604020202020204"/>
                <a:cs typeface="Arial" panose="020B0604020202020204"/>
              </a:rPr>
              <a:t>can </a:t>
            </a:r>
            <a:r>
              <a:rPr sz="2550" spc="40" dirty="0">
                <a:solidFill>
                  <a:srgbClr val="1B1B1B"/>
                </a:solidFill>
                <a:latin typeface="Arial" panose="020B0604020202020204"/>
                <a:cs typeface="Arial" panose="020B0604020202020204"/>
              </a:rPr>
              <a:t>be  </a:t>
            </a:r>
            <a:r>
              <a:rPr sz="2450" spc="75" dirty="0">
                <a:solidFill>
                  <a:srgbClr val="1B1B1B"/>
                </a:solidFill>
                <a:latin typeface="Arial" panose="020B0604020202020204"/>
                <a:cs typeface="Arial" panose="020B0604020202020204"/>
              </a:rPr>
              <a:t>us</a:t>
            </a:r>
            <a:r>
              <a:rPr sz="2550" spc="75" dirty="0">
                <a:solidFill>
                  <a:srgbClr val="1B1B1B"/>
                </a:solidFill>
                <a:latin typeface="Arial" panose="020B0604020202020204"/>
                <a:cs typeface="Arial" panose="020B0604020202020204"/>
              </a:rPr>
              <a:t>ed </a:t>
            </a:r>
            <a:r>
              <a:rPr sz="2450" spc="55" dirty="0">
                <a:solidFill>
                  <a:srgbClr val="1B1B1B"/>
                </a:solidFill>
                <a:latin typeface="Arial" panose="020B0604020202020204"/>
                <a:cs typeface="Arial" panose="020B0604020202020204"/>
              </a:rPr>
              <a:t>t</a:t>
            </a:r>
            <a:r>
              <a:rPr sz="2550" spc="55" dirty="0">
                <a:solidFill>
                  <a:srgbClr val="1B1B1B"/>
                </a:solidFill>
                <a:latin typeface="Arial" panose="020B0604020202020204"/>
                <a:cs typeface="Arial" panose="020B0604020202020204"/>
              </a:rPr>
              <a:t>o </a:t>
            </a:r>
            <a:r>
              <a:rPr sz="2450" spc="75" dirty="0">
                <a:solidFill>
                  <a:srgbClr val="1B1B1B"/>
                </a:solidFill>
                <a:latin typeface="Arial" panose="020B0604020202020204"/>
                <a:cs typeface="Arial" panose="020B0604020202020204"/>
              </a:rPr>
              <a:t>v</a:t>
            </a:r>
            <a:r>
              <a:rPr sz="2550" spc="75" dirty="0">
                <a:solidFill>
                  <a:srgbClr val="1B1B1B"/>
                </a:solidFill>
                <a:latin typeface="Arial" panose="020B0604020202020204"/>
                <a:cs typeface="Arial" panose="020B0604020202020204"/>
              </a:rPr>
              <a:t>i</a:t>
            </a:r>
            <a:r>
              <a:rPr sz="2450" spc="75" dirty="0">
                <a:solidFill>
                  <a:srgbClr val="1B1B1B"/>
                </a:solidFill>
                <a:latin typeface="Arial" panose="020B0604020202020204"/>
                <a:cs typeface="Arial" panose="020B0604020202020204"/>
              </a:rPr>
              <a:t>su</a:t>
            </a:r>
            <a:r>
              <a:rPr sz="2550" spc="75" dirty="0">
                <a:solidFill>
                  <a:srgbClr val="1B1B1B"/>
                </a:solidFill>
                <a:latin typeface="Arial" panose="020B0604020202020204"/>
                <a:cs typeface="Arial" panose="020B0604020202020204"/>
              </a:rPr>
              <a:t>all</a:t>
            </a:r>
            <a:r>
              <a:rPr sz="2450" spc="75" dirty="0">
                <a:solidFill>
                  <a:srgbClr val="1B1B1B"/>
                </a:solidFill>
                <a:latin typeface="Arial" panose="020B0604020202020204"/>
                <a:cs typeface="Arial" panose="020B0604020202020204"/>
              </a:rPr>
              <a:t>y</a:t>
            </a:r>
            <a:r>
              <a:rPr sz="2450" spc="-25" dirty="0">
                <a:solidFill>
                  <a:srgbClr val="1B1B1B"/>
                </a:solidFill>
                <a:latin typeface="Arial" panose="020B0604020202020204"/>
                <a:cs typeface="Arial" panose="020B0604020202020204"/>
              </a:rPr>
              <a:t> </a:t>
            </a:r>
            <a:r>
              <a:rPr sz="2450" spc="90" dirty="0">
                <a:solidFill>
                  <a:srgbClr val="1B1B1B"/>
                </a:solidFill>
                <a:latin typeface="Arial" panose="020B0604020202020204"/>
                <a:cs typeface="Arial" panose="020B0604020202020204"/>
              </a:rPr>
              <a:t>r</a:t>
            </a:r>
            <a:r>
              <a:rPr sz="2550" spc="90" dirty="0">
                <a:solidFill>
                  <a:srgbClr val="1B1B1B"/>
                </a:solidFill>
                <a:latin typeface="Arial" panose="020B0604020202020204"/>
                <a:cs typeface="Arial" panose="020B0604020202020204"/>
              </a:rPr>
              <a:t>ep</a:t>
            </a:r>
            <a:r>
              <a:rPr sz="2450" spc="90" dirty="0">
                <a:solidFill>
                  <a:srgbClr val="1B1B1B"/>
                </a:solidFill>
                <a:latin typeface="Arial" panose="020B0604020202020204"/>
                <a:cs typeface="Arial" panose="020B0604020202020204"/>
              </a:rPr>
              <a:t>r</a:t>
            </a:r>
            <a:r>
              <a:rPr sz="2550" spc="90" dirty="0">
                <a:solidFill>
                  <a:srgbClr val="1B1B1B"/>
                </a:solidFill>
                <a:latin typeface="Arial" panose="020B0604020202020204"/>
                <a:cs typeface="Arial" panose="020B0604020202020204"/>
              </a:rPr>
              <a:t>e</a:t>
            </a:r>
            <a:r>
              <a:rPr sz="2450" spc="90" dirty="0">
                <a:solidFill>
                  <a:srgbClr val="1B1B1B"/>
                </a:solidFill>
                <a:latin typeface="Arial" panose="020B0604020202020204"/>
                <a:cs typeface="Arial" panose="020B0604020202020204"/>
              </a:rPr>
              <a:t>s</a:t>
            </a:r>
            <a:r>
              <a:rPr sz="2550" spc="90" dirty="0">
                <a:solidFill>
                  <a:srgbClr val="1B1B1B"/>
                </a:solidFill>
                <a:latin typeface="Arial" panose="020B0604020202020204"/>
                <a:cs typeface="Arial" panose="020B0604020202020204"/>
              </a:rPr>
              <a:t>en</a:t>
            </a:r>
            <a:r>
              <a:rPr sz="2450" spc="90" dirty="0">
                <a:solidFill>
                  <a:srgbClr val="1B1B1B"/>
                </a:solidFill>
                <a:latin typeface="Arial" panose="020B0604020202020204"/>
                <a:cs typeface="Arial" panose="020B0604020202020204"/>
              </a:rPr>
              <a:t>t  </a:t>
            </a:r>
            <a:r>
              <a:rPr sz="2450" spc="50" dirty="0">
                <a:solidFill>
                  <a:srgbClr val="1B1B1B"/>
                </a:solidFill>
                <a:latin typeface="Arial" panose="020B0604020202020204"/>
                <a:cs typeface="Arial" panose="020B0604020202020204"/>
              </a:rPr>
              <a:t>t</a:t>
            </a:r>
            <a:r>
              <a:rPr sz="2550" spc="50" dirty="0">
                <a:solidFill>
                  <a:srgbClr val="1B1B1B"/>
                </a:solidFill>
                <a:latin typeface="Arial" panose="020B0604020202020204"/>
                <a:cs typeface="Arial" panose="020B0604020202020204"/>
              </a:rPr>
              <a:t>he </a:t>
            </a:r>
            <a:r>
              <a:rPr sz="2650" spc="95" dirty="0">
                <a:solidFill>
                  <a:srgbClr val="1B1B1B"/>
                </a:solidFill>
                <a:latin typeface="Arial" panose="020B0604020202020204"/>
                <a:cs typeface="Arial" panose="020B0604020202020204"/>
              </a:rPr>
              <a:t>“</a:t>
            </a:r>
            <a:r>
              <a:rPr sz="2550" spc="95" dirty="0">
                <a:solidFill>
                  <a:srgbClr val="1B1B1B"/>
                </a:solidFill>
                <a:latin typeface="Arial" panose="020B0604020202020204"/>
                <a:cs typeface="Arial" panose="020B0604020202020204"/>
              </a:rPr>
              <a:t>deci</a:t>
            </a:r>
            <a:r>
              <a:rPr sz="2450" spc="95" dirty="0">
                <a:solidFill>
                  <a:srgbClr val="1B1B1B"/>
                </a:solidFill>
                <a:latin typeface="Arial" panose="020B0604020202020204"/>
                <a:cs typeface="Arial" panose="020B0604020202020204"/>
              </a:rPr>
              <a:t>s</a:t>
            </a:r>
            <a:r>
              <a:rPr sz="2550" spc="95" dirty="0">
                <a:solidFill>
                  <a:srgbClr val="1B1B1B"/>
                </a:solidFill>
                <a:latin typeface="Arial" panose="020B0604020202020204"/>
                <a:cs typeface="Arial" panose="020B0604020202020204"/>
              </a:rPr>
              <a:t>ion</a:t>
            </a:r>
            <a:r>
              <a:rPr sz="2450" spc="95" dirty="0">
                <a:solidFill>
                  <a:srgbClr val="1B1B1B"/>
                </a:solidFill>
                <a:latin typeface="Arial" panose="020B0604020202020204"/>
                <a:cs typeface="Arial" panose="020B0604020202020204"/>
              </a:rPr>
              <a:t>s</a:t>
            </a:r>
            <a:r>
              <a:rPr sz="2650" spc="95" dirty="0">
                <a:solidFill>
                  <a:srgbClr val="1B1B1B"/>
                </a:solidFill>
                <a:latin typeface="Arial" panose="020B0604020202020204"/>
                <a:cs typeface="Arial" panose="020B0604020202020204"/>
              </a:rPr>
              <a:t>”, </a:t>
            </a:r>
            <a:r>
              <a:rPr sz="2550" spc="80" dirty="0">
                <a:solidFill>
                  <a:srgbClr val="1B1B1B"/>
                </a:solidFill>
                <a:latin typeface="Arial" panose="020B0604020202020204"/>
                <a:cs typeface="Arial" panose="020B0604020202020204"/>
              </a:rPr>
              <a:t>o</a:t>
            </a:r>
            <a:r>
              <a:rPr sz="2450" spc="80" dirty="0">
                <a:solidFill>
                  <a:srgbClr val="1B1B1B"/>
                </a:solidFill>
                <a:latin typeface="Arial" panose="020B0604020202020204"/>
                <a:cs typeface="Arial" panose="020B0604020202020204"/>
              </a:rPr>
              <a:t>r </a:t>
            </a:r>
            <a:r>
              <a:rPr sz="2550" spc="100" dirty="0">
                <a:solidFill>
                  <a:srgbClr val="1B1B1B"/>
                </a:solidFill>
                <a:latin typeface="Arial" panose="020B0604020202020204"/>
                <a:cs typeface="Arial" panose="020B0604020202020204"/>
              </a:rPr>
              <a:t>if</a:t>
            </a:r>
            <a:r>
              <a:rPr sz="2650" spc="100" dirty="0">
                <a:solidFill>
                  <a:srgbClr val="1B1B1B"/>
                </a:solidFill>
                <a:latin typeface="Arial" panose="020B0604020202020204"/>
                <a:cs typeface="Arial" panose="020B0604020202020204"/>
              </a:rPr>
              <a:t>-  </a:t>
            </a:r>
            <a:r>
              <a:rPr sz="2450" spc="65" dirty="0">
                <a:solidFill>
                  <a:srgbClr val="1B1B1B"/>
                </a:solidFill>
                <a:latin typeface="Arial" panose="020B0604020202020204"/>
                <a:cs typeface="Arial" panose="020B0604020202020204"/>
              </a:rPr>
              <a:t>t</a:t>
            </a:r>
            <a:r>
              <a:rPr sz="2550" spc="65" dirty="0">
                <a:solidFill>
                  <a:srgbClr val="1B1B1B"/>
                </a:solidFill>
                <a:latin typeface="Arial" panose="020B0604020202020204"/>
                <a:cs typeface="Arial" panose="020B0604020202020204"/>
              </a:rPr>
              <a:t>hen </a:t>
            </a:r>
            <a:r>
              <a:rPr sz="2450" spc="85" dirty="0">
                <a:solidFill>
                  <a:srgbClr val="1B1B1B"/>
                </a:solidFill>
                <a:latin typeface="Arial" panose="020B0604020202020204"/>
                <a:cs typeface="Arial" panose="020B0604020202020204"/>
              </a:rPr>
              <a:t>ru</a:t>
            </a:r>
            <a:r>
              <a:rPr sz="2550" spc="85" dirty="0">
                <a:solidFill>
                  <a:srgbClr val="1B1B1B"/>
                </a:solidFill>
                <a:latin typeface="Arial" panose="020B0604020202020204"/>
                <a:cs typeface="Arial" panose="020B0604020202020204"/>
              </a:rPr>
              <a:t>le</a:t>
            </a:r>
            <a:r>
              <a:rPr sz="2450" spc="85" dirty="0">
                <a:solidFill>
                  <a:srgbClr val="1B1B1B"/>
                </a:solidFill>
                <a:latin typeface="Arial" panose="020B0604020202020204"/>
                <a:cs typeface="Arial" panose="020B0604020202020204"/>
              </a:rPr>
              <a:t>s</a:t>
            </a:r>
            <a:r>
              <a:rPr sz="2650" spc="85" dirty="0">
                <a:solidFill>
                  <a:srgbClr val="1B1B1B"/>
                </a:solidFill>
                <a:latin typeface="Arial" panose="020B0604020202020204"/>
                <a:cs typeface="Arial" panose="020B0604020202020204"/>
              </a:rPr>
              <a:t>, </a:t>
            </a:r>
            <a:r>
              <a:rPr sz="2450" spc="60" dirty="0">
                <a:solidFill>
                  <a:srgbClr val="1B1B1B"/>
                </a:solidFill>
                <a:latin typeface="Arial" panose="020B0604020202020204"/>
                <a:cs typeface="Arial" panose="020B0604020202020204"/>
              </a:rPr>
              <a:t>t</a:t>
            </a:r>
            <a:r>
              <a:rPr sz="2550" spc="60" dirty="0">
                <a:solidFill>
                  <a:srgbClr val="1B1B1B"/>
                </a:solidFill>
                <a:latin typeface="Arial" panose="020B0604020202020204"/>
                <a:cs typeface="Arial" panose="020B0604020202020204"/>
              </a:rPr>
              <a:t>ha</a:t>
            </a:r>
            <a:r>
              <a:rPr sz="2450" spc="60" dirty="0">
                <a:solidFill>
                  <a:srgbClr val="1B1B1B"/>
                </a:solidFill>
                <a:latin typeface="Arial" panose="020B0604020202020204"/>
                <a:cs typeface="Arial" panose="020B0604020202020204"/>
              </a:rPr>
              <a:t>t </a:t>
            </a:r>
            <a:r>
              <a:rPr sz="2550" spc="65" dirty="0">
                <a:solidFill>
                  <a:srgbClr val="1B1B1B"/>
                </a:solidFill>
                <a:latin typeface="Arial" panose="020B0604020202020204"/>
                <a:cs typeface="Arial" panose="020B0604020202020204"/>
              </a:rPr>
              <a:t>a</a:t>
            </a:r>
            <a:r>
              <a:rPr sz="2450" spc="65" dirty="0">
                <a:solidFill>
                  <a:srgbClr val="1B1B1B"/>
                </a:solidFill>
                <a:latin typeface="Arial" panose="020B0604020202020204"/>
                <a:cs typeface="Arial" panose="020B0604020202020204"/>
              </a:rPr>
              <a:t>r</a:t>
            </a:r>
            <a:r>
              <a:rPr sz="2550" spc="65" dirty="0">
                <a:solidFill>
                  <a:srgbClr val="1B1B1B"/>
                </a:solidFill>
                <a:latin typeface="Arial" panose="020B0604020202020204"/>
                <a:cs typeface="Arial" panose="020B0604020202020204"/>
              </a:rPr>
              <a:t>e </a:t>
            </a:r>
            <a:r>
              <a:rPr sz="2450" spc="75" dirty="0">
                <a:solidFill>
                  <a:srgbClr val="1B1B1B"/>
                </a:solidFill>
                <a:latin typeface="Arial" panose="020B0604020202020204"/>
                <a:cs typeface="Arial" panose="020B0604020202020204"/>
              </a:rPr>
              <a:t>us</a:t>
            </a:r>
            <a:r>
              <a:rPr sz="2550" spc="75" dirty="0">
                <a:solidFill>
                  <a:srgbClr val="1B1B1B"/>
                </a:solidFill>
                <a:latin typeface="Arial" panose="020B0604020202020204"/>
                <a:cs typeface="Arial" panose="020B0604020202020204"/>
              </a:rPr>
              <a:t>ed  </a:t>
            </a:r>
            <a:r>
              <a:rPr sz="2450" spc="55" dirty="0">
                <a:solidFill>
                  <a:srgbClr val="1B1B1B"/>
                </a:solidFill>
                <a:latin typeface="Arial" panose="020B0604020202020204"/>
                <a:cs typeface="Arial" panose="020B0604020202020204"/>
              </a:rPr>
              <a:t>t</a:t>
            </a:r>
            <a:r>
              <a:rPr sz="2550" spc="55" dirty="0">
                <a:solidFill>
                  <a:srgbClr val="1B1B1B"/>
                </a:solidFill>
                <a:latin typeface="Arial" panose="020B0604020202020204"/>
                <a:cs typeface="Arial" panose="020B0604020202020204"/>
              </a:rPr>
              <a:t>o </a:t>
            </a:r>
            <a:r>
              <a:rPr sz="2550" spc="65" dirty="0">
                <a:solidFill>
                  <a:srgbClr val="1B1B1B"/>
                </a:solidFill>
                <a:latin typeface="Arial" panose="020B0604020202020204"/>
                <a:cs typeface="Arial" panose="020B0604020202020204"/>
              </a:rPr>
              <a:t>gene</a:t>
            </a:r>
            <a:r>
              <a:rPr sz="2450" spc="65" dirty="0">
                <a:solidFill>
                  <a:srgbClr val="1B1B1B"/>
                </a:solidFill>
                <a:latin typeface="Arial" panose="020B0604020202020204"/>
                <a:cs typeface="Arial" panose="020B0604020202020204"/>
              </a:rPr>
              <a:t>r</a:t>
            </a:r>
            <a:r>
              <a:rPr sz="2550" spc="65" dirty="0">
                <a:solidFill>
                  <a:srgbClr val="1B1B1B"/>
                </a:solidFill>
                <a:latin typeface="Arial" panose="020B0604020202020204"/>
                <a:cs typeface="Arial" panose="020B0604020202020204"/>
              </a:rPr>
              <a:t>a</a:t>
            </a:r>
            <a:r>
              <a:rPr sz="2450" spc="65" dirty="0">
                <a:solidFill>
                  <a:srgbClr val="1B1B1B"/>
                </a:solidFill>
                <a:latin typeface="Arial" panose="020B0604020202020204"/>
                <a:cs typeface="Arial" panose="020B0604020202020204"/>
              </a:rPr>
              <a:t>t</a:t>
            </a:r>
            <a:r>
              <a:rPr sz="2550" spc="65" dirty="0">
                <a:solidFill>
                  <a:srgbClr val="1B1B1B"/>
                </a:solidFill>
                <a:latin typeface="Arial" panose="020B0604020202020204"/>
                <a:cs typeface="Arial" panose="020B0604020202020204"/>
              </a:rPr>
              <a:t>e</a:t>
            </a:r>
            <a:r>
              <a:rPr sz="2550" spc="-90" dirty="0">
                <a:solidFill>
                  <a:srgbClr val="1B1B1B"/>
                </a:solidFill>
                <a:latin typeface="Arial" panose="020B0604020202020204"/>
                <a:cs typeface="Arial" panose="020B0604020202020204"/>
              </a:rPr>
              <a:t> </a:t>
            </a:r>
            <a:r>
              <a:rPr sz="2550" spc="95" dirty="0">
                <a:solidFill>
                  <a:srgbClr val="1B1B1B"/>
                </a:solidFill>
                <a:latin typeface="Arial" panose="020B0604020202020204"/>
                <a:cs typeface="Arial" panose="020B0604020202020204"/>
              </a:rPr>
              <a:t>p</a:t>
            </a:r>
            <a:r>
              <a:rPr sz="2450" spc="95" dirty="0">
                <a:solidFill>
                  <a:srgbClr val="1B1B1B"/>
                </a:solidFill>
                <a:latin typeface="Arial" panose="020B0604020202020204"/>
                <a:cs typeface="Arial" panose="020B0604020202020204"/>
              </a:rPr>
              <a:t>r</a:t>
            </a:r>
            <a:r>
              <a:rPr sz="2550" spc="95" dirty="0">
                <a:solidFill>
                  <a:srgbClr val="1B1B1B"/>
                </a:solidFill>
                <a:latin typeface="Arial" panose="020B0604020202020204"/>
                <a:cs typeface="Arial" panose="020B0604020202020204"/>
              </a:rPr>
              <a:t>edic</a:t>
            </a:r>
            <a:r>
              <a:rPr sz="2450" spc="95" dirty="0">
                <a:solidFill>
                  <a:srgbClr val="1B1B1B"/>
                </a:solidFill>
                <a:latin typeface="Arial" panose="020B0604020202020204"/>
                <a:cs typeface="Arial" panose="020B0604020202020204"/>
              </a:rPr>
              <a:t>t</a:t>
            </a:r>
            <a:r>
              <a:rPr sz="2550" spc="95" dirty="0">
                <a:solidFill>
                  <a:srgbClr val="1B1B1B"/>
                </a:solidFill>
                <a:latin typeface="Arial" panose="020B0604020202020204"/>
                <a:cs typeface="Arial" panose="020B0604020202020204"/>
              </a:rPr>
              <a:t>ion</a:t>
            </a:r>
            <a:r>
              <a:rPr sz="2450" spc="95" dirty="0">
                <a:solidFill>
                  <a:srgbClr val="1B1B1B"/>
                </a:solidFill>
                <a:latin typeface="Arial" panose="020B0604020202020204"/>
                <a:cs typeface="Arial" panose="020B0604020202020204"/>
              </a:rPr>
              <a:t>s</a:t>
            </a:r>
            <a:r>
              <a:rPr sz="2650" spc="95" dirty="0">
                <a:solidFill>
                  <a:srgbClr val="1B1B1B"/>
                </a:solidFill>
                <a:latin typeface="Arial" panose="020B0604020202020204"/>
                <a:cs typeface="Arial" panose="020B0604020202020204"/>
              </a:rPr>
              <a:t>.</a:t>
            </a:r>
            <a:endParaRPr sz="2650">
              <a:latin typeface="Arial" panose="020B0604020202020204"/>
              <a:cs typeface="Arial" panose="020B0604020202020204"/>
            </a:endParaRPr>
          </a:p>
          <a:p>
            <a:pPr marL="12700">
              <a:lnSpc>
                <a:spcPct val="100000"/>
              </a:lnSpc>
              <a:spcBef>
                <a:spcPts val="820"/>
              </a:spcBef>
            </a:pPr>
            <a:r>
              <a:rPr sz="2550" spc="80" dirty="0">
                <a:solidFill>
                  <a:srgbClr val="1B1B1B"/>
                </a:solidFill>
                <a:latin typeface="Arial" panose="020B0604020202020204"/>
                <a:cs typeface="Arial" panose="020B0604020202020204"/>
              </a:rPr>
              <a:t>We </a:t>
            </a:r>
            <a:r>
              <a:rPr sz="2550" spc="25" dirty="0">
                <a:solidFill>
                  <a:srgbClr val="1B1B1B"/>
                </a:solidFill>
                <a:latin typeface="Arial" panose="020B0604020202020204"/>
                <a:cs typeface="Arial" panose="020B0604020202020204"/>
              </a:rPr>
              <a:t>go </a:t>
            </a:r>
            <a:r>
              <a:rPr sz="2450" spc="85" dirty="0">
                <a:solidFill>
                  <a:srgbClr val="1B1B1B"/>
                </a:solidFill>
                <a:latin typeface="Arial" panose="020B0604020202020204"/>
                <a:cs typeface="Arial" panose="020B0604020202020204"/>
              </a:rPr>
              <a:t>t</a:t>
            </a:r>
            <a:r>
              <a:rPr sz="2550" spc="85" dirty="0">
                <a:solidFill>
                  <a:srgbClr val="1B1B1B"/>
                </a:solidFill>
                <a:latin typeface="Arial" panose="020B0604020202020204"/>
                <a:cs typeface="Arial" panose="020B0604020202020204"/>
              </a:rPr>
              <a:t>h</a:t>
            </a:r>
            <a:r>
              <a:rPr sz="2450" spc="85" dirty="0">
                <a:solidFill>
                  <a:srgbClr val="1B1B1B"/>
                </a:solidFill>
                <a:latin typeface="Arial" panose="020B0604020202020204"/>
                <a:cs typeface="Arial" panose="020B0604020202020204"/>
              </a:rPr>
              <a:t>r</a:t>
            </a:r>
            <a:r>
              <a:rPr sz="2550" spc="85" dirty="0">
                <a:solidFill>
                  <a:srgbClr val="1B1B1B"/>
                </a:solidFill>
                <a:latin typeface="Arial" panose="020B0604020202020204"/>
                <a:cs typeface="Arial" panose="020B0604020202020204"/>
              </a:rPr>
              <a:t>o</a:t>
            </a:r>
            <a:r>
              <a:rPr sz="2450" spc="85" dirty="0">
                <a:solidFill>
                  <a:srgbClr val="1B1B1B"/>
                </a:solidFill>
                <a:latin typeface="Arial" panose="020B0604020202020204"/>
                <a:cs typeface="Arial" panose="020B0604020202020204"/>
              </a:rPr>
              <a:t>u</a:t>
            </a:r>
            <a:r>
              <a:rPr sz="2550" spc="85" dirty="0">
                <a:solidFill>
                  <a:srgbClr val="1B1B1B"/>
                </a:solidFill>
                <a:latin typeface="Arial" panose="020B0604020202020204"/>
                <a:cs typeface="Arial" panose="020B0604020202020204"/>
              </a:rPr>
              <a:t>gh </a:t>
            </a:r>
            <a:r>
              <a:rPr sz="2550" spc="60" dirty="0">
                <a:solidFill>
                  <a:srgbClr val="1B1B1B"/>
                </a:solidFill>
                <a:latin typeface="Arial" panose="020B0604020202020204"/>
                <a:cs typeface="Arial" panose="020B0604020202020204"/>
              </a:rPr>
              <a:t>each</a:t>
            </a:r>
            <a:r>
              <a:rPr sz="2550" spc="-15" dirty="0">
                <a:solidFill>
                  <a:srgbClr val="1B1B1B"/>
                </a:solidFill>
                <a:latin typeface="Arial" panose="020B0604020202020204"/>
                <a:cs typeface="Arial" panose="020B0604020202020204"/>
              </a:rPr>
              <a:t> </a:t>
            </a:r>
            <a:r>
              <a:rPr sz="2450" spc="50" dirty="0">
                <a:solidFill>
                  <a:srgbClr val="1B1B1B"/>
                </a:solidFill>
                <a:latin typeface="Arial" panose="020B0604020202020204"/>
                <a:cs typeface="Arial" panose="020B0604020202020204"/>
              </a:rPr>
              <a:t>y</a:t>
            </a:r>
            <a:r>
              <a:rPr sz="2550" spc="50" dirty="0">
                <a:solidFill>
                  <a:srgbClr val="1B1B1B"/>
                </a:solidFill>
                <a:latin typeface="Arial" panose="020B0604020202020204"/>
                <a:cs typeface="Arial" panose="020B0604020202020204"/>
              </a:rPr>
              <a:t>e</a:t>
            </a:r>
            <a:r>
              <a:rPr sz="2450" spc="50" dirty="0">
                <a:solidFill>
                  <a:srgbClr val="1B1B1B"/>
                </a:solidFill>
                <a:latin typeface="Arial" panose="020B0604020202020204"/>
                <a:cs typeface="Arial" panose="020B0604020202020204"/>
              </a:rPr>
              <a:t>s</a:t>
            </a:r>
            <a:endParaRPr sz="2450">
              <a:latin typeface="Arial" panose="020B0604020202020204"/>
              <a:cs typeface="Arial" panose="020B0604020202020204"/>
            </a:endParaRPr>
          </a:p>
          <a:p>
            <a:pPr marL="12700">
              <a:lnSpc>
                <a:spcPct val="100000"/>
              </a:lnSpc>
              <a:spcBef>
                <a:spcPts val="720"/>
              </a:spcBef>
            </a:pPr>
            <a:r>
              <a:rPr sz="2550" spc="80" dirty="0">
                <a:solidFill>
                  <a:srgbClr val="1B1B1B"/>
                </a:solidFill>
                <a:latin typeface="Arial" panose="020B0604020202020204"/>
                <a:cs typeface="Arial" panose="020B0604020202020204"/>
              </a:rPr>
              <a:t>o</a:t>
            </a:r>
            <a:r>
              <a:rPr sz="2450" spc="80" dirty="0">
                <a:solidFill>
                  <a:srgbClr val="1B1B1B"/>
                </a:solidFill>
                <a:latin typeface="Arial" panose="020B0604020202020204"/>
                <a:cs typeface="Arial" panose="020B0604020202020204"/>
              </a:rPr>
              <a:t>r </a:t>
            </a:r>
            <a:r>
              <a:rPr sz="2550" spc="55" dirty="0">
                <a:solidFill>
                  <a:srgbClr val="1B1B1B"/>
                </a:solidFill>
                <a:latin typeface="Arial" panose="020B0604020202020204"/>
                <a:cs typeface="Arial" panose="020B0604020202020204"/>
              </a:rPr>
              <a:t>no</a:t>
            </a:r>
            <a:r>
              <a:rPr sz="2550" spc="75" dirty="0">
                <a:solidFill>
                  <a:srgbClr val="1B1B1B"/>
                </a:solidFill>
                <a:latin typeface="Arial" panose="020B0604020202020204"/>
                <a:cs typeface="Arial" panose="020B0604020202020204"/>
              </a:rPr>
              <a:t> </a:t>
            </a:r>
            <a:r>
              <a:rPr sz="2550" spc="80" dirty="0">
                <a:solidFill>
                  <a:srgbClr val="1B1B1B"/>
                </a:solidFill>
                <a:latin typeface="Arial" panose="020B0604020202020204"/>
                <a:cs typeface="Arial" panose="020B0604020202020204"/>
              </a:rPr>
              <a:t>q</a:t>
            </a:r>
            <a:r>
              <a:rPr sz="2450" spc="80" dirty="0">
                <a:solidFill>
                  <a:srgbClr val="1B1B1B"/>
                </a:solidFill>
                <a:latin typeface="Arial" panose="020B0604020202020204"/>
                <a:cs typeface="Arial" panose="020B0604020202020204"/>
              </a:rPr>
              <a:t>u</a:t>
            </a:r>
            <a:r>
              <a:rPr sz="2550" spc="80" dirty="0">
                <a:solidFill>
                  <a:srgbClr val="1B1B1B"/>
                </a:solidFill>
                <a:latin typeface="Arial" panose="020B0604020202020204"/>
                <a:cs typeface="Arial" panose="020B0604020202020204"/>
              </a:rPr>
              <a:t>e</a:t>
            </a:r>
            <a:r>
              <a:rPr sz="2450" spc="80" dirty="0">
                <a:solidFill>
                  <a:srgbClr val="1B1B1B"/>
                </a:solidFill>
                <a:latin typeface="Arial" panose="020B0604020202020204"/>
                <a:cs typeface="Arial" panose="020B0604020202020204"/>
              </a:rPr>
              <a:t>st</a:t>
            </a:r>
            <a:r>
              <a:rPr sz="2550" spc="80" dirty="0">
                <a:solidFill>
                  <a:srgbClr val="1B1B1B"/>
                </a:solidFill>
                <a:latin typeface="Arial" panose="020B0604020202020204"/>
                <a:cs typeface="Arial" panose="020B0604020202020204"/>
              </a:rPr>
              <a:t>ion</a:t>
            </a:r>
            <a:r>
              <a:rPr sz="2650" spc="80" dirty="0">
                <a:solidFill>
                  <a:srgbClr val="1B1B1B"/>
                </a:solidFill>
                <a:latin typeface="Arial" panose="020B0604020202020204"/>
                <a:cs typeface="Arial" panose="020B0604020202020204"/>
              </a:rPr>
              <a:t>,</a:t>
            </a:r>
            <a:endParaRPr sz="2650">
              <a:latin typeface="Arial" panose="020B0604020202020204"/>
              <a:cs typeface="Arial" panose="020B0604020202020204"/>
            </a:endParaRPr>
          </a:p>
          <a:p>
            <a:pPr marL="12700" marR="231775">
              <a:lnSpc>
                <a:spcPct val="125000"/>
              </a:lnSpc>
              <a:spcBef>
                <a:spcPts val="125"/>
              </a:spcBef>
            </a:pPr>
            <a:r>
              <a:rPr sz="2550" spc="80" dirty="0">
                <a:solidFill>
                  <a:srgbClr val="1B1B1B"/>
                </a:solidFill>
                <a:latin typeface="Arial" panose="020B0604020202020204"/>
                <a:cs typeface="Arial" panose="020B0604020202020204"/>
              </a:rPr>
              <a:t>o</a:t>
            </a:r>
            <a:r>
              <a:rPr sz="2450" spc="80" dirty="0">
                <a:solidFill>
                  <a:srgbClr val="1B1B1B"/>
                </a:solidFill>
                <a:latin typeface="Arial" panose="020B0604020202020204"/>
                <a:cs typeface="Arial" panose="020B0604020202020204"/>
              </a:rPr>
              <a:t>r </a:t>
            </a:r>
            <a:r>
              <a:rPr sz="2550" spc="85" dirty="0">
                <a:solidFill>
                  <a:srgbClr val="1B1B1B"/>
                </a:solidFill>
                <a:latin typeface="Arial" panose="020B0604020202020204"/>
                <a:cs typeface="Arial" panose="020B0604020202020204"/>
              </a:rPr>
              <a:t>deci</a:t>
            </a:r>
            <a:r>
              <a:rPr sz="2450" spc="85" dirty="0">
                <a:solidFill>
                  <a:srgbClr val="1B1B1B"/>
                </a:solidFill>
                <a:latin typeface="Arial" panose="020B0604020202020204"/>
                <a:cs typeface="Arial" panose="020B0604020202020204"/>
              </a:rPr>
              <a:t>s</a:t>
            </a:r>
            <a:r>
              <a:rPr sz="2550" spc="85" dirty="0">
                <a:solidFill>
                  <a:srgbClr val="1B1B1B"/>
                </a:solidFill>
                <a:latin typeface="Arial" panose="020B0604020202020204"/>
                <a:cs typeface="Arial" panose="020B0604020202020204"/>
              </a:rPr>
              <a:t>ion </a:t>
            </a:r>
            <a:r>
              <a:rPr sz="2550" spc="65" dirty="0">
                <a:solidFill>
                  <a:srgbClr val="1B1B1B"/>
                </a:solidFill>
                <a:latin typeface="Arial" panose="020B0604020202020204"/>
                <a:cs typeface="Arial" panose="020B0604020202020204"/>
              </a:rPr>
              <a:t>node</a:t>
            </a:r>
            <a:r>
              <a:rPr sz="2650" spc="65" dirty="0">
                <a:solidFill>
                  <a:srgbClr val="1B1B1B"/>
                </a:solidFill>
                <a:latin typeface="Arial" panose="020B0604020202020204"/>
                <a:cs typeface="Arial" panose="020B0604020202020204"/>
              </a:rPr>
              <a:t>, </a:t>
            </a:r>
            <a:r>
              <a:rPr sz="2550" spc="35" dirty="0">
                <a:solidFill>
                  <a:srgbClr val="1B1B1B"/>
                </a:solidFill>
                <a:latin typeface="Arial" panose="020B0604020202020204"/>
                <a:cs typeface="Arial" panose="020B0604020202020204"/>
              </a:rPr>
              <a:t>in </a:t>
            </a:r>
            <a:r>
              <a:rPr sz="2450" spc="50" dirty="0">
                <a:solidFill>
                  <a:srgbClr val="1B1B1B"/>
                </a:solidFill>
                <a:latin typeface="Arial" panose="020B0604020202020204"/>
                <a:cs typeface="Arial" panose="020B0604020202020204"/>
              </a:rPr>
              <a:t>t</a:t>
            </a:r>
            <a:r>
              <a:rPr sz="2550" spc="50" dirty="0">
                <a:solidFill>
                  <a:srgbClr val="1B1B1B"/>
                </a:solidFill>
                <a:latin typeface="Arial" panose="020B0604020202020204"/>
                <a:cs typeface="Arial" panose="020B0604020202020204"/>
              </a:rPr>
              <a:t>he  </a:t>
            </a:r>
            <a:r>
              <a:rPr sz="2450" spc="75" dirty="0">
                <a:solidFill>
                  <a:srgbClr val="1B1B1B"/>
                </a:solidFill>
                <a:latin typeface="Arial" panose="020B0604020202020204"/>
                <a:cs typeface="Arial" panose="020B0604020202020204"/>
              </a:rPr>
              <a:t>tr</a:t>
            </a:r>
            <a:r>
              <a:rPr sz="2550" spc="75" dirty="0">
                <a:solidFill>
                  <a:srgbClr val="1B1B1B"/>
                </a:solidFill>
                <a:latin typeface="Arial" panose="020B0604020202020204"/>
                <a:cs typeface="Arial" panose="020B0604020202020204"/>
              </a:rPr>
              <a:t>ee </a:t>
            </a:r>
            <a:r>
              <a:rPr sz="2550" spc="55" dirty="0">
                <a:solidFill>
                  <a:srgbClr val="1B1B1B"/>
                </a:solidFill>
                <a:latin typeface="Arial" panose="020B0604020202020204"/>
                <a:cs typeface="Arial" panose="020B0604020202020204"/>
              </a:rPr>
              <a:t>and </a:t>
            </a:r>
            <a:r>
              <a:rPr sz="2450" spc="75" dirty="0">
                <a:solidFill>
                  <a:srgbClr val="1B1B1B"/>
                </a:solidFill>
                <a:latin typeface="Arial" panose="020B0604020202020204"/>
                <a:cs typeface="Arial" panose="020B0604020202020204"/>
              </a:rPr>
              <a:t>w</a:t>
            </a:r>
            <a:r>
              <a:rPr sz="2550" spc="75" dirty="0">
                <a:solidFill>
                  <a:srgbClr val="1B1B1B"/>
                </a:solidFill>
                <a:latin typeface="Arial" panose="020B0604020202020204"/>
                <a:cs typeface="Arial" panose="020B0604020202020204"/>
              </a:rPr>
              <a:t>ill mo</a:t>
            </a:r>
            <a:r>
              <a:rPr sz="2450" spc="75" dirty="0">
                <a:solidFill>
                  <a:srgbClr val="1B1B1B"/>
                </a:solidFill>
                <a:latin typeface="Arial" panose="020B0604020202020204"/>
                <a:cs typeface="Arial" panose="020B0604020202020204"/>
              </a:rPr>
              <a:t>v</a:t>
            </a:r>
            <a:r>
              <a:rPr sz="2550" spc="75" dirty="0">
                <a:solidFill>
                  <a:srgbClr val="1B1B1B"/>
                </a:solidFill>
                <a:latin typeface="Arial" panose="020B0604020202020204"/>
                <a:cs typeface="Arial" panose="020B0604020202020204"/>
              </a:rPr>
              <a:t>e</a:t>
            </a:r>
            <a:r>
              <a:rPr sz="2550" spc="-145" dirty="0">
                <a:solidFill>
                  <a:srgbClr val="1B1B1B"/>
                </a:solidFill>
                <a:latin typeface="Arial" panose="020B0604020202020204"/>
                <a:cs typeface="Arial" panose="020B0604020202020204"/>
              </a:rPr>
              <a:t> </a:t>
            </a:r>
            <a:r>
              <a:rPr sz="2550" spc="85" dirty="0">
                <a:solidFill>
                  <a:srgbClr val="1B1B1B"/>
                </a:solidFill>
                <a:latin typeface="Arial" panose="020B0604020202020204"/>
                <a:cs typeface="Arial" panose="020B0604020202020204"/>
              </a:rPr>
              <a:t>do</a:t>
            </a:r>
            <a:r>
              <a:rPr sz="2450" spc="85" dirty="0">
                <a:solidFill>
                  <a:srgbClr val="1B1B1B"/>
                </a:solidFill>
                <a:latin typeface="Arial" panose="020B0604020202020204"/>
                <a:cs typeface="Arial" panose="020B0604020202020204"/>
              </a:rPr>
              <a:t>w</a:t>
            </a:r>
            <a:r>
              <a:rPr sz="2550" spc="85" dirty="0">
                <a:solidFill>
                  <a:srgbClr val="1B1B1B"/>
                </a:solidFill>
                <a:latin typeface="Arial" panose="020B0604020202020204"/>
                <a:cs typeface="Arial" panose="020B0604020202020204"/>
              </a:rPr>
              <a:t>n  </a:t>
            </a:r>
            <a:r>
              <a:rPr sz="2450" spc="50" dirty="0">
                <a:solidFill>
                  <a:srgbClr val="1B1B1B"/>
                </a:solidFill>
                <a:latin typeface="Arial" panose="020B0604020202020204"/>
                <a:cs typeface="Arial" panose="020B0604020202020204"/>
              </a:rPr>
              <a:t>t</a:t>
            </a:r>
            <a:r>
              <a:rPr sz="2550" spc="50" dirty="0">
                <a:solidFill>
                  <a:srgbClr val="1B1B1B"/>
                </a:solidFill>
                <a:latin typeface="Arial" panose="020B0604020202020204"/>
                <a:cs typeface="Arial" panose="020B0604020202020204"/>
              </a:rPr>
              <a:t>he </a:t>
            </a:r>
            <a:r>
              <a:rPr sz="2450" spc="75" dirty="0">
                <a:solidFill>
                  <a:srgbClr val="1B1B1B"/>
                </a:solidFill>
                <a:latin typeface="Arial" panose="020B0604020202020204"/>
                <a:cs typeface="Arial" panose="020B0604020202020204"/>
              </a:rPr>
              <a:t>tr</a:t>
            </a:r>
            <a:r>
              <a:rPr sz="2550" spc="75" dirty="0">
                <a:solidFill>
                  <a:srgbClr val="1B1B1B"/>
                </a:solidFill>
                <a:latin typeface="Arial" panose="020B0604020202020204"/>
                <a:cs typeface="Arial" panose="020B0604020202020204"/>
              </a:rPr>
              <a:t>ee </a:t>
            </a:r>
            <a:r>
              <a:rPr sz="2550" spc="80" dirty="0">
                <a:solidFill>
                  <a:srgbClr val="1B1B1B"/>
                </a:solidFill>
                <a:latin typeface="Arial" panose="020B0604020202020204"/>
                <a:cs typeface="Arial" panose="020B0604020202020204"/>
              </a:rPr>
              <a:t>acco</a:t>
            </a:r>
            <a:r>
              <a:rPr sz="2450" spc="80" dirty="0">
                <a:solidFill>
                  <a:srgbClr val="1B1B1B"/>
                </a:solidFill>
                <a:latin typeface="Arial" panose="020B0604020202020204"/>
                <a:cs typeface="Arial" panose="020B0604020202020204"/>
              </a:rPr>
              <a:t>r</a:t>
            </a:r>
            <a:r>
              <a:rPr sz="2550" spc="80" dirty="0">
                <a:solidFill>
                  <a:srgbClr val="1B1B1B"/>
                </a:solidFill>
                <a:latin typeface="Arial" panose="020B0604020202020204"/>
                <a:cs typeface="Arial" panose="020B0604020202020204"/>
              </a:rPr>
              <a:t>dingl</a:t>
            </a:r>
            <a:r>
              <a:rPr sz="2450" spc="80" dirty="0">
                <a:solidFill>
                  <a:srgbClr val="1B1B1B"/>
                </a:solidFill>
                <a:latin typeface="Arial" panose="020B0604020202020204"/>
                <a:cs typeface="Arial" panose="020B0604020202020204"/>
              </a:rPr>
              <a:t>y</a:t>
            </a:r>
            <a:r>
              <a:rPr sz="2650" spc="80" dirty="0">
                <a:solidFill>
                  <a:srgbClr val="1B1B1B"/>
                </a:solidFill>
                <a:latin typeface="Arial" panose="020B0604020202020204"/>
                <a:cs typeface="Arial" panose="020B0604020202020204"/>
              </a:rPr>
              <a:t>,  </a:t>
            </a:r>
            <a:r>
              <a:rPr sz="2450" spc="80" dirty="0">
                <a:solidFill>
                  <a:srgbClr val="1B1B1B"/>
                </a:solidFill>
                <a:latin typeface="Arial" panose="020B0604020202020204"/>
                <a:cs typeface="Arial" panose="020B0604020202020204"/>
              </a:rPr>
              <a:t>u</a:t>
            </a:r>
            <a:r>
              <a:rPr sz="2550" spc="80" dirty="0">
                <a:solidFill>
                  <a:srgbClr val="1B1B1B"/>
                </a:solidFill>
                <a:latin typeface="Arial" panose="020B0604020202020204"/>
                <a:cs typeface="Arial" panose="020B0604020202020204"/>
              </a:rPr>
              <a:t>n</a:t>
            </a:r>
            <a:r>
              <a:rPr sz="2450" spc="80" dirty="0">
                <a:solidFill>
                  <a:srgbClr val="1B1B1B"/>
                </a:solidFill>
                <a:latin typeface="Arial" panose="020B0604020202020204"/>
                <a:cs typeface="Arial" panose="020B0604020202020204"/>
              </a:rPr>
              <a:t>t</a:t>
            </a:r>
            <a:r>
              <a:rPr sz="2550" spc="80" dirty="0">
                <a:solidFill>
                  <a:srgbClr val="1B1B1B"/>
                </a:solidFill>
                <a:latin typeface="Arial" panose="020B0604020202020204"/>
                <a:cs typeface="Arial" panose="020B0604020202020204"/>
              </a:rPr>
              <a:t>il </a:t>
            </a:r>
            <a:r>
              <a:rPr sz="2450" spc="40" dirty="0">
                <a:solidFill>
                  <a:srgbClr val="1B1B1B"/>
                </a:solidFill>
                <a:latin typeface="Arial" panose="020B0604020202020204"/>
                <a:cs typeface="Arial" panose="020B0604020202020204"/>
              </a:rPr>
              <a:t>w</a:t>
            </a:r>
            <a:r>
              <a:rPr sz="2550" spc="40" dirty="0">
                <a:solidFill>
                  <a:srgbClr val="1B1B1B"/>
                </a:solidFill>
                <a:latin typeface="Arial" panose="020B0604020202020204"/>
                <a:cs typeface="Arial" panose="020B0604020202020204"/>
              </a:rPr>
              <a:t>e </a:t>
            </a:r>
            <a:r>
              <a:rPr sz="2450" spc="80" dirty="0">
                <a:solidFill>
                  <a:srgbClr val="1B1B1B"/>
                </a:solidFill>
                <a:latin typeface="Arial" panose="020B0604020202020204"/>
                <a:cs typeface="Arial" panose="020B0604020202020204"/>
              </a:rPr>
              <a:t>r</a:t>
            </a:r>
            <a:r>
              <a:rPr sz="2550" spc="80" dirty="0">
                <a:solidFill>
                  <a:srgbClr val="1B1B1B"/>
                </a:solidFill>
                <a:latin typeface="Arial" panose="020B0604020202020204"/>
                <a:cs typeface="Arial" panose="020B0604020202020204"/>
              </a:rPr>
              <a:t>each </a:t>
            </a:r>
            <a:r>
              <a:rPr sz="2550" spc="105" dirty="0">
                <a:solidFill>
                  <a:srgbClr val="1B1B1B"/>
                </a:solidFill>
                <a:latin typeface="Arial" panose="020B0604020202020204"/>
                <a:cs typeface="Arial" panose="020B0604020202020204"/>
              </a:rPr>
              <a:t>o</a:t>
            </a:r>
            <a:r>
              <a:rPr sz="2450" spc="105" dirty="0">
                <a:solidFill>
                  <a:srgbClr val="1B1B1B"/>
                </a:solidFill>
                <a:latin typeface="Arial" panose="020B0604020202020204"/>
                <a:cs typeface="Arial" panose="020B0604020202020204"/>
              </a:rPr>
              <a:t>ur </a:t>
            </a:r>
            <a:r>
              <a:rPr sz="2550" spc="60" dirty="0">
                <a:solidFill>
                  <a:srgbClr val="1B1B1B"/>
                </a:solidFill>
                <a:latin typeface="Arial" panose="020B0604020202020204"/>
                <a:cs typeface="Arial" panose="020B0604020202020204"/>
              </a:rPr>
              <a:t>final  </a:t>
            </a:r>
            <a:r>
              <a:rPr sz="2550" spc="95" dirty="0">
                <a:solidFill>
                  <a:srgbClr val="1B1B1B"/>
                </a:solidFill>
                <a:latin typeface="Arial" panose="020B0604020202020204"/>
                <a:cs typeface="Arial" panose="020B0604020202020204"/>
              </a:rPr>
              <a:t>p</a:t>
            </a:r>
            <a:r>
              <a:rPr sz="2450" spc="95" dirty="0">
                <a:solidFill>
                  <a:srgbClr val="1B1B1B"/>
                </a:solidFill>
                <a:latin typeface="Arial" panose="020B0604020202020204"/>
                <a:cs typeface="Arial" panose="020B0604020202020204"/>
              </a:rPr>
              <a:t>r</a:t>
            </a:r>
            <a:r>
              <a:rPr sz="2550" spc="95" dirty="0">
                <a:solidFill>
                  <a:srgbClr val="1B1B1B"/>
                </a:solidFill>
                <a:latin typeface="Arial" panose="020B0604020202020204"/>
                <a:cs typeface="Arial" panose="020B0604020202020204"/>
              </a:rPr>
              <a:t>edic</a:t>
            </a:r>
            <a:r>
              <a:rPr sz="2450" spc="95" dirty="0">
                <a:solidFill>
                  <a:srgbClr val="1B1B1B"/>
                </a:solidFill>
                <a:latin typeface="Arial" panose="020B0604020202020204"/>
                <a:cs typeface="Arial" panose="020B0604020202020204"/>
              </a:rPr>
              <a:t>t</a:t>
            </a:r>
            <a:r>
              <a:rPr sz="2550" spc="95" dirty="0">
                <a:solidFill>
                  <a:srgbClr val="1B1B1B"/>
                </a:solidFill>
                <a:latin typeface="Arial" panose="020B0604020202020204"/>
                <a:cs typeface="Arial" panose="020B0604020202020204"/>
              </a:rPr>
              <a:t>ion</a:t>
            </a:r>
            <a:r>
              <a:rPr sz="2450" spc="95" dirty="0">
                <a:solidFill>
                  <a:srgbClr val="1B1B1B"/>
                </a:solidFill>
                <a:latin typeface="Arial" panose="020B0604020202020204"/>
                <a:cs typeface="Arial" panose="020B0604020202020204"/>
              </a:rPr>
              <a:t>s</a:t>
            </a:r>
            <a:r>
              <a:rPr sz="2650" spc="95" dirty="0">
                <a:solidFill>
                  <a:srgbClr val="1B1B1B"/>
                </a:solidFill>
                <a:latin typeface="Arial" panose="020B0604020202020204"/>
                <a:cs typeface="Arial" panose="020B0604020202020204"/>
              </a:rPr>
              <a:t>.</a:t>
            </a:r>
            <a:endParaRPr sz="2650">
              <a:latin typeface="Arial" panose="020B0604020202020204"/>
              <a:cs typeface="Arial" panose="020B0604020202020204"/>
            </a:endParaRPr>
          </a:p>
        </p:txBody>
      </p:sp>
      <p:sp>
        <p:nvSpPr>
          <p:cNvPr id="5" name="object 5"/>
          <p:cNvSpPr txBox="1">
            <a:spLocks noGrp="1"/>
          </p:cNvSpPr>
          <p:nvPr>
            <p:ph type="title"/>
          </p:nvPr>
        </p:nvSpPr>
        <p:spPr>
          <a:xfrm>
            <a:off x="8671052" y="373760"/>
            <a:ext cx="4413885" cy="848360"/>
          </a:xfrm>
          <a:prstGeom prst="rect">
            <a:avLst/>
          </a:prstGeom>
        </p:spPr>
        <p:txBody>
          <a:bodyPr vert="horz" wrap="square" lIns="0" tIns="12700" rIns="0" bIns="0" rtlCol="0">
            <a:spAutoFit/>
          </a:bodyPr>
          <a:lstStyle/>
          <a:p>
            <a:pPr marL="12700">
              <a:lnSpc>
                <a:spcPct val="100000"/>
              </a:lnSpc>
              <a:spcBef>
                <a:spcPts val="100"/>
              </a:spcBef>
            </a:pPr>
            <a:r>
              <a:rPr spc="105" dirty="0"/>
              <a:t>Decision</a:t>
            </a:r>
            <a:r>
              <a:rPr spc="100" dirty="0"/>
              <a:t> </a:t>
            </a:r>
            <a:r>
              <a:rPr spc="40" dirty="0"/>
              <a:t>Tree</a:t>
            </a:r>
          </a:p>
        </p:txBody>
      </p:sp>
      <p:sp>
        <p:nvSpPr>
          <p:cNvPr id="6" name="object 6"/>
          <p:cNvSpPr/>
          <p:nvPr/>
        </p:nvSpPr>
        <p:spPr>
          <a:xfrm>
            <a:off x="12873228" y="2746248"/>
            <a:ext cx="5190744" cy="373380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453996" y="3396996"/>
            <a:ext cx="348615" cy="398780"/>
          </a:xfrm>
          <a:custGeom>
            <a:avLst/>
            <a:gdLst/>
            <a:ahLst/>
            <a:cxnLst/>
            <a:rect l="l" t="t" r="r" b="b"/>
            <a:pathLst>
              <a:path w="348615" h="398779">
                <a:moveTo>
                  <a:pt x="328422" y="0"/>
                </a:moveTo>
                <a:lnTo>
                  <a:pt x="269240" y="42036"/>
                </a:lnTo>
                <a:lnTo>
                  <a:pt x="233299" y="73151"/>
                </a:lnTo>
                <a:lnTo>
                  <a:pt x="197866" y="108076"/>
                </a:lnTo>
                <a:lnTo>
                  <a:pt x="163576" y="146050"/>
                </a:lnTo>
                <a:lnTo>
                  <a:pt x="130556" y="186308"/>
                </a:lnTo>
                <a:lnTo>
                  <a:pt x="99314" y="228219"/>
                </a:lnTo>
                <a:lnTo>
                  <a:pt x="70358" y="271145"/>
                </a:lnTo>
                <a:lnTo>
                  <a:pt x="43815" y="314325"/>
                </a:lnTo>
                <a:lnTo>
                  <a:pt x="20131" y="357124"/>
                </a:lnTo>
                <a:lnTo>
                  <a:pt x="0" y="398399"/>
                </a:lnTo>
                <a:lnTo>
                  <a:pt x="90932" y="398399"/>
                </a:lnTo>
                <a:lnTo>
                  <a:pt x="107502" y="356997"/>
                </a:lnTo>
                <a:lnTo>
                  <a:pt x="133476" y="302640"/>
                </a:lnTo>
                <a:lnTo>
                  <a:pt x="161671" y="252222"/>
                </a:lnTo>
                <a:lnTo>
                  <a:pt x="190881" y="206121"/>
                </a:lnTo>
                <a:lnTo>
                  <a:pt x="220599" y="164210"/>
                </a:lnTo>
                <a:lnTo>
                  <a:pt x="250063" y="127000"/>
                </a:lnTo>
                <a:lnTo>
                  <a:pt x="278257" y="94360"/>
                </a:lnTo>
                <a:lnTo>
                  <a:pt x="304546" y="66548"/>
                </a:lnTo>
                <a:lnTo>
                  <a:pt x="348107" y="26034"/>
                </a:lnTo>
                <a:lnTo>
                  <a:pt x="328422" y="0"/>
                </a:lnTo>
                <a:close/>
              </a:path>
            </a:pathLst>
          </a:custGeom>
          <a:solidFill>
            <a:srgbClr val="99B83B"/>
          </a:solidFill>
        </p:spPr>
        <p:txBody>
          <a:bodyPr wrap="square" lIns="0" tIns="0" rIns="0" bIns="0" rtlCol="0"/>
          <a:lstStyle/>
          <a:p>
            <a:endParaRPr/>
          </a:p>
        </p:txBody>
      </p:sp>
      <p:sp>
        <p:nvSpPr>
          <p:cNvPr id="8" name="object 8"/>
          <p:cNvSpPr/>
          <p:nvPr/>
        </p:nvSpPr>
        <p:spPr>
          <a:xfrm>
            <a:off x="14289023" y="3655567"/>
            <a:ext cx="255904" cy="260985"/>
          </a:xfrm>
          <a:custGeom>
            <a:avLst/>
            <a:gdLst/>
            <a:ahLst/>
            <a:cxnLst/>
            <a:rect l="l" t="t" r="r" b="b"/>
            <a:pathLst>
              <a:path w="255905" h="260985">
                <a:moveTo>
                  <a:pt x="35433" y="0"/>
                </a:moveTo>
                <a:lnTo>
                  <a:pt x="0" y="14477"/>
                </a:lnTo>
                <a:lnTo>
                  <a:pt x="1143" y="16509"/>
                </a:lnTo>
                <a:lnTo>
                  <a:pt x="18034" y="36322"/>
                </a:lnTo>
                <a:lnTo>
                  <a:pt x="39497" y="65531"/>
                </a:lnTo>
                <a:lnTo>
                  <a:pt x="65659" y="106172"/>
                </a:lnTo>
                <a:lnTo>
                  <a:pt x="96774" y="159892"/>
                </a:lnTo>
                <a:lnTo>
                  <a:pt x="141224" y="239394"/>
                </a:lnTo>
                <a:lnTo>
                  <a:pt x="180213" y="260476"/>
                </a:lnTo>
                <a:lnTo>
                  <a:pt x="220980" y="235076"/>
                </a:lnTo>
                <a:lnTo>
                  <a:pt x="249174" y="156971"/>
                </a:lnTo>
                <a:lnTo>
                  <a:pt x="255905" y="139826"/>
                </a:lnTo>
                <a:lnTo>
                  <a:pt x="164973" y="139826"/>
                </a:lnTo>
                <a:lnTo>
                  <a:pt x="158877" y="131444"/>
                </a:lnTo>
                <a:lnTo>
                  <a:pt x="154051" y="124586"/>
                </a:lnTo>
                <a:lnTo>
                  <a:pt x="149225" y="117348"/>
                </a:lnTo>
                <a:lnTo>
                  <a:pt x="143383" y="108076"/>
                </a:lnTo>
                <a:lnTo>
                  <a:pt x="113792" y="72389"/>
                </a:lnTo>
                <a:lnTo>
                  <a:pt x="83693" y="41275"/>
                </a:lnTo>
                <a:lnTo>
                  <a:pt x="35433" y="0"/>
                </a:lnTo>
                <a:close/>
              </a:path>
            </a:pathLst>
          </a:custGeom>
          <a:solidFill>
            <a:srgbClr val="99B83B"/>
          </a:solidFill>
        </p:spPr>
        <p:txBody>
          <a:bodyPr wrap="square" lIns="0" tIns="0" rIns="0" bIns="0" rtlCol="0"/>
          <a:lstStyle/>
          <a:p>
            <a:endParaRPr/>
          </a:p>
        </p:txBody>
      </p:sp>
      <p:sp>
        <p:nvSpPr>
          <p:cNvPr id="9" name="object 9"/>
          <p:cNvSpPr/>
          <p:nvPr/>
        </p:nvSpPr>
        <p:spPr>
          <a:xfrm>
            <a:off x="16305276" y="3425952"/>
            <a:ext cx="551180" cy="464184"/>
          </a:xfrm>
          <a:custGeom>
            <a:avLst/>
            <a:gdLst/>
            <a:ahLst/>
            <a:cxnLst/>
            <a:rect l="l" t="t" r="r" b="b"/>
            <a:pathLst>
              <a:path w="551180" h="464185">
                <a:moveTo>
                  <a:pt x="396682" y="245109"/>
                </a:moveTo>
                <a:lnTo>
                  <a:pt x="292988" y="245109"/>
                </a:lnTo>
                <a:lnTo>
                  <a:pt x="300608" y="255016"/>
                </a:lnTo>
                <a:lnTo>
                  <a:pt x="339978" y="304800"/>
                </a:lnTo>
                <a:lnTo>
                  <a:pt x="355853" y="324230"/>
                </a:lnTo>
                <a:lnTo>
                  <a:pt x="385825" y="360552"/>
                </a:lnTo>
                <a:lnTo>
                  <a:pt x="390525" y="366649"/>
                </a:lnTo>
                <a:lnTo>
                  <a:pt x="395350" y="372237"/>
                </a:lnTo>
                <a:lnTo>
                  <a:pt x="399795" y="377571"/>
                </a:lnTo>
                <a:lnTo>
                  <a:pt x="412495" y="393573"/>
                </a:lnTo>
                <a:lnTo>
                  <a:pt x="416559" y="398652"/>
                </a:lnTo>
                <a:lnTo>
                  <a:pt x="420496" y="403478"/>
                </a:lnTo>
                <a:lnTo>
                  <a:pt x="424433" y="408177"/>
                </a:lnTo>
                <a:lnTo>
                  <a:pt x="427862" y="412876"/>
                </a:lnTo>
                <a:lnTo>
                  <a:pt x="431164" y="417449"/>
                </a:lnTo>
                <a:lnTo>
                  <a:pt x="439292" y="427736"/>
                </a:lnTo>
                <a:lnTo>
                  <a:pt x="443737" y="433450"/>
                </a:lnTo>
                <a:lnTo>
                  <a:pt x="447801" y="438785"/>
                </a:lnTo>
                <a:lnTo>
                  <a:pt x="459993" y="456311"/>
                </a:lnTo>
                <a:lnTo>
                  <a:pt x="465835" y="463676"/>
                </a:lnTo>
                <a:lnTo>
                  <a:pt x="483615" y="457708"/>
                </a:lnTo>
                <a:lnTo>
                  <a:pt x="477646" y="418592"/>
                </a:lnTo>
                <a:lnTo>
                  <a:pt x="471931" y="397510"/>
                </a:lnTo>
                <a:lnTo>
                  <a:pt x="461136" y="366649"/>
                </a:lnTo>
                <a:lnTo>
                  <a:pt x="457200" y="356616"/>
                </a:lnTo>
                <a:lnTo>
                  <a:pt x="437641" y="314578"/>
                </a:lnTo>
                <a:lnTo>
                  <a:pt x="412750" y="270509"/>
                </a:lnTo>
                <a:lnTo>
                  <a:pt x="396682" y="245109"/>
                </a:lnTo>
                <a:close/>
              </a:path>
              <a:path w="551180" h="464185">
                <a:moveTo>
                  <a:pt x="139445" y="0"/>
                </a:moveTo>
                <a:lnTo>
                  <a:pt x="126364" y="13207"/>
                </a:lnTo>
                <a:lnTo>
                  <a:pt x="145922" y="46863"/>
                </a:lnTo>
                <a:lnTo>
                  <a:pt x="175640" y="90297"/>
                </a:lnTo>
                <a:lnTo>
                  <a:pt x="208152" y="133603"/>
                </a:lnTo>
                <a:lnTo>
                  <a:pt x="222122" y="152526"/>
                </a:lnTo>
                <a:lnTo>
                  <a:pt x="233044" y="166624"/>
                </a:lnTo>
                <a:lnTo>
                  <a:pt x="236727" y="171196"/>
                </a:lnTo>
                <a:lnTo>
                  <a:pt x="240410" y="175895"/>
                </a:lnTo>
                <a:lnTo>
                  <a:pt x="204723" y="195325"/>
                </a:lnTo>
                <a:lnTo>
                  <a:pt x="169163" y="215900"/>
                </a:lnTo>
                <a:lnTo>
                  <a:pt x="134238" y="237236"/>
                </a:lnTo>
                <a:lnTo>
                  <a:pt x="101600" y="259333"/>
                </a:lnTo>
                <a:lnTo>
                  <a:pt x="58038" y="293877"/>
                </a:lnTo>
                <a:lnTo>
                  <a:pt x="52958" y="299466"/>
                </a:lnTo>
                <a:lnTo>
                  <a:pt x="48005" y="304165"/>
                </a:lnTo>
                <a:lnTo>
                  <a:pt x="43179" y="308991"/>
                </a:lnTo>
                <a:lnTo>
                  <a:pt x="38480" y="313181"/>
                </a:lnTo>
                <a:lnTo>
                  <a:pt x="34416" y="318134"/>
                </a:lnTo>
                <a:lnTo>
                  <a:pt x="28575" y="324993"/>
                </a:lnTo>
                <a:lnTo>
                  <a:pt x="3555" y="359537"/>
                </a:lnTo>
                <a:lnTo>
                  <a:pt x="0" y="365506"/>
                </a:lnTo>
                <a:lnTo>
                  <a:pt x="12064" y="377571"/>
                </a:lnTo>
                <a:lnTo>
                  <a:pt x="13715" y="376682"/>
                </a:lnTo>
                <a:lnTo>
                  <a:pt x="18160" y="374142"/>
                </a:lnTo>
                <a:lnTo>
                  <a:pt x="25526" y="369824"/>
                </a:lnTo>
                <a:lnTo>
                  <a:pt x="40893" y="360552"/>
                </a:lnTo>
                <a:lnTo>
                  <a:pt x="53720" y="353949"/>
                </a:lnTo>
                <a:lnTo>
                  <a:pt x="60705" y="350266"/>
                </a:lnTo>
                <a:lnTo>
                  <a:pt x="100583" y="330962"/>
                </a:lnTo>
                <a:lnTo>
                  <a:pt x="107187" y="328168"/>
                </a:lnTo>
                <a:lnTo>
                  <a:pt x="113791" y="324993"/>
                </a:lnTo>
                <a:lnTo>
                  <a:pt x="134873" y="315849"/>
                </a:lnTo>
                <a:lnTo>
                  <a:pt x="141985" y="312547"/>
                </a:lnTo>
                <a:lnTo>
                  <a:pt x="149732" y="309625"/>
                </a:lnTo>
                <a:lnTo>
                  <a:pt x="169036" y="301371"/>
                </a:lnTo>
                <a:lnTo>
                  <a:pt x="181228" y="296418"/>
                </a:lnTo>
                <a:lnTo>
                  <a:pt x="218566" y="280162"/>
                </a:lnTo>
                <a:lnTo>
                  <a:pt x="244220" y="268477"/>
                </a:lnTo>
                <a:lnTo>
                  <a:pt x="292988" y="245109"/>
                </a:lnTo>
                <a:lnTo>
                  <a:pt x="396682" y="245109"/>
                </a:lnTo>
                <a:lnTo>
                  <a:pt x="391540" y="236981"/>
                </a:lnTo>
                <a:lnTo>
                  <a:pt x="370966" y="206882"/>
                </a:lnTo>
                <a:lnTo>
                  <a:pt x="379475" y="202692"/>
                </a:lnTo>
                <a:lnTo>
                  <a:pt x="401954" y="192024"/>
                </a:lnTo>
                <a:lnTo>
                  <a:pt x="430529" y="178943"/>
                </a:lnTo>
                <a:lnTo>
                  <a:pt x="437514" y="176022"/>
                </a:lnTo>
                <a:lnTo>
                  <a:pt x="444118" y="172974"/>
                </a:lnTo>
                <a:lnTo>
                  <a:pt x="457200" y="167640"/>
                </a:lnTo>
                <a:lnTo>
                  <a:pt x="463550" y="164846"/>
                </a:lnTo>
                <a:lnTo>
                  <a:pt x="490092" y="154431"/>
                </a:lnTo>
                <a:lnTo>
                  <a:pt x="498220" y="151511"/>
                </a:lnTo>
                <a:lnTo>
                  <a:pt x="505840" y="148590"/>
                </a:lnTo>
                <a:lnTo>
                  <a:pt x="519810" y="143891"/>
                </a:lnTo>
                <a:lnTo>
                  <a:pt x="526033" y="141731"/>
                </a:lnTo>
                <a:lnTo>
                  <a:pt x="535177" y="138683"/>
                </a:lnTo>
                <a:lnTo>
                  <a:pt x="319150" y="138683"/>
                </a:lnTo>
                <a:lnTo>
                  <a:pt x="316229" y="135127"/>
                </a:lnTo>
                <a:lnTo>
                  <a:pt x="287400" y="105409"/>
                </a:lnTo>
                <a:lnTo>
                  <a:pt x="272795" y="91440"/>
                </a:lnTo>
                <a:lnTo>
                  <a:pt x="266826" y="85598"/>
                </a:lnTo>
                <a:lnTo>
                  <a:pt x="260730" y="80009"/>
                </a:lnTo>
                <a:lnTo>
                  <a:pt x="254507" y="75183"/>
                </a:lnTo>
                <a:lnTo>
                  <a:pt x="245236" y="67818"/>
                </a:lnTo>
                <a:lnTo>
                  <a:pt x="202691" y="36322"/>
                </a:lnTo>
                <a:lnTo>
                  <a:pt x="162432" y="11938"/>
                </a:lnTo>
                <a:lnTo>
                  <a:pt x="139445" y="0"/>
                </a:lnTo>
                <a:close/>
              </a:path>
              <a:path w="551180" h="464185">
                <a:moveTo>
                  <a:pt x="471931" y="105282"/>
                </a:moveTo>
                <a:lnTo>
                  <a:pt x="413638" y="110871"/>
                </a:lnTo>
                <a:lnTo>
                  <a:pt x="374903" y="119633"/>
                </a:lnTo>
                <a:lnTo>
                  <a:pt x="334898" y="132461"/>
                </a:lnTo>
                <a:lnTo>
                  <a:pt x="319150" y="138683"/>
                </a:lnTo>
                <a:lnTo>
                  <a:pt x="535177" y="138683"/>
                </a:lnTo>
                <a:lnTo>
                  <a:pt x="548766" y="134239"/>
                </a:lnTo>
                <a:lnTo>
                  <a:pt x="551052" y="133223"/>
                </a:lnTo>
                <a:lnTo>
                  <a:pt x="551052" y="116331"/>
                </a:lnTo>
                <a:lnTo>
                  <a:pt x="548766" y="115443"/>
                </a:lnTo>
                <a:lnTo>
                  <a:pt x="539622" y="113156"/>
                </a:lnTo>
                <a:lnTo>
                  <a:pt x="532764" y="111125"/>
                </a:lnTo>
                <a:lnTo>
                  <a:pt x="491870" y="105791"/>
                </a:lnTo>
                <a:lnTo>
                  <a:pt x="471931" y="105282"/>
                </a:lnTo>
                <a:close/>
              </a:path>
            </a:pathLst>
          </a:custGeom>
          <a:solidFill>
            <a:srgbClr val="C52E2B"/>
          </a:solidFill>
        </p:spPr>
        <p:txBody>
          <a:bodyPr wrap="square" lIns="0" tIns="0" rIns="0" bIns="0" rtlCol="0"/>
          <a:lstStyle/>
          <a:p>
            <a:endParaRPr/>
          </a:p>
        </p:txBody>
      </p:sp>
      <p:sp>
        <p:nvSpPr>
          <p:cNvPr id="10" name="object 10"/>
          <p:cNvSpPr/>
          <p:nvPr/>
        </p:nvSpPr>
        <p:spPr>
          <a:xfrm>
            <a:off x="17303750" y="5001133"/>
            <a:ext cx="551180" cy="464184"/>
          </a:xfrm>
          <a:custGeom>
            <a:avLst/>
            <a:gdLst/>
            <a:ahLst/>
            <a:cxnLst/>
            <a:rect l="l" t="t" r="r" b="b"/>
            <a:pathLst>
              <a:path w="551180" h="464185">
                <a:moveTo>
                  <a:pt x="396875" y="245109"/>
                </a:moveTo>
                <a:lnTo>
                  <a:pt x="293115" y="245109"/>
                </a:lnTo>
                <a:lnTo>
                  <a:pt x="300609" y="255142"/>
                </a:lnTo>
                <a:lnTo>
                  <a:pt x="339978" y="304800"/>
                </a:lnTo>
                <a:lnTo>
                  <a:pt x="355980" y="324230"/>
                </a:lnTo>
                <a:lnTo>
                  <a:pt x="363601" y="333755"/>
                </a:lnTo>
                <a:lnTo>
                  <a:pt x="378840" y="351916"/>
                </a:lnTo>
                <a:lnTo>
                  <a:pt x="385826" y="360679"/>
                </a:lnTo>
                <a:lnTo>
                  <a:pt x="390634" y="366775"/>
                </a:lnTo>
                <a:lnTo>
                  <a:pt x="395351" y="372237"/>
                </a:lnTo>
                <a:lnTo>
                  <a:pt x="399796" y="377570"/>
                </a:lnTo>
                <a:lnTo>
                  <a:pt x="420496" y="403605"/>
                </a:lnTo>
                <a:lnTo>
                  <a:pt x="424434" y="408177"/>
                </a:lnTo>
                <a:lnTo>
                  <a:pt x="427863" y="412876"/>
                </a:lnTo>
                <a:lnTo>
                  <a:pt x="431292" y="417449"/>
                </a:lnTo>
                <a:lnTo>
                  <a:pt x="443738" y="433450"/>
                </a:lnTo>
                <a:lnTo>
                  <a:pt x="447801" y="438784"/>
                </a:lnTo>
                <a:lnTo>
                  <a:pt x="451230" y="443864"/>
                </a:lnTo>
                <a:lnTo>
                  <a:pt x="459994" y="456438"/>
                </a:lnTo>
                <a:lnTo>
                  <a:pt x="465836" y="463676"/>
                </a:lnTo>
                <a:lnTo>
                  <a:pt x="483742" y="457834"/>
                </a:lnTo>
                <a:lnTo>
                  <a:pt x="477646" y="418591"/>
                </a:lnTo>
                <a:lnTo>
                  <a:pt x="461088" y="366649"/>
                </a:lnTo>
                <a:lnTo>
                  <a:pt x="437642" y="314578"/>
                </a:lnTo>
                <a:lnTo>
                  <a:pt x="412750" y="270509"/>
                </a:lnTo>
                <a:lnTo>
                  <a:pt x="396875" y="245109"/>
                </a:lnTo>
                <a:close/>
              </a:path>
              <a:path w="551180" h="464185">
                <a:moveTo>
                  <a:pt x="139573" y="0"/>
                </a:moveTo>
                <a:lnTo>
                  <a:pt x="145923" y="46862"/>
                </a:lnTo>
                <a:lnTo>
                  <a:pt x="175640" y="90296"/>
                </a:lnTo>
                <a:lnTo>
                  <a:pt x="200405" y="123443"/>
                </a:lnTo>
                <a:lnTo>
                  <a:pt x="208280" y="133603"/>
                </a:lnTo>
                <a:lnTo>
                  <a:pt x="222123" y="152526"/>
                </a:lnTo>
                <a:lnTo>
                  <a:pt x="229488" y="162051"/>
                </a:lnTo>
                <a:lnTo>
                  <a:pt x="233171" y="166624"/>
                </a:lnTo>
                <a:lnTo>
                  <a:pt x="236728" y="171322"/>
                </a:lnTo>
                <a:lnTo>
                  <a:pt x="240411" y="175894"/>
                </a:lnTo>
                <a:lnTo>
                  <a:pt x="216534" y="188849"/>
                </a:lnTo>
                <a:lnTo>
                  <a:pt x="204723" y="195452"/>
                </a:lnTo>
                <a:lnTo>
                  <a:pt x="169163" y="215900"/>
                </a:lnTo>
                <a:lnTo>
                  <a:pt x="134238" y="237236"/>
                </a:lnTo>
                <a:lnTo>
                  <a:pt x="101726" y="259333"/>
                </a:lnTo>
                <a:lnTo>
                  <a:pt x="63753" y="289305"/>
                </a:lnTo>
                <a:lnTo>
                  <a:pt x="52959" y="299465"/>
                </a:lnTo>
                <a:lnTo>
                  <a:pt x="48005" y="304164"/>
                </a:lnTo>
                <a:lnTo>
                  <a:pt x="43180" y="308990"/>
                </a:lnTo>
                <a:lnTo>
                  <a:pt x="38480" y="313308"/>
                </a:lnTo>
                <a:lnTo>
                  <a:pt x="34417" y="318134"/>
                </a:lnTo>
                <a:lnTo>
                  <a:pt x="28575" y="324992"/>
                </a:lnTo>
                <a:lnTo>
                  <a:pt x="3682" y="359537"/>
                </a:lnTo>
                <a:lnTo>
                  <a:pt x="0" y="365505"/>
                </a:lnTo>
                <a:lnTo>
                  <a:pt x="12065" y="377570"/>
                </a:lnTo>
                <a:lnTo>
                  <a:pt x="13715" y="376681"/>
                </a:lnTo>
                <a:lnTo>
                  <a:pt x="18288" y="374141"/>
                </a:lnTo>
                <a:lnTo>
                  <a:pt x="35178" y="363981"/>
                </a:lnTo>
                <a:lnTo>
                  <a:pt x="40894" y="360679"/>
                </a:lnTo>
                <a:lnTo>
                  <a:pt x="47117" y="357377"/>
                </a:lnTo>
                <a:lnTo>
                  <a:pt x="53721" y="354075"/>
                </a:lnTo>
                <a:lnTo>
                  <a:pt x="60705" y="350265"/>
                </a:lnTo>
                <a:lnTo>
                  <a:pt x="100584" y="331088"/>
                </a:lnTo>
                <a:lnTo>
                  <a:pt x="107188" y="328167"/>
                </a:lnTo>
                <a:lnTo>
                  <a:pt x="113792" y="324992"/>
                </a:lnTo>
                <a:lnTo>
                  <a:pt x="134873" y="315849"/>
                </a:lnTo>
                <a:lnTo>
                  <a:pt x="141986" y="312674"/>
                </a:lnTo>
                <a:lnTo>
                  <a:pt x="149732" y="309752"/>
                </a:lnTo>
                <a:lnTo>
                  <a:pt x="169036" y="301370"/>
                </a:lnTo>
                <a:lnTo>
                  <a:pt x="181228" y="296417"/>
                </a:lnTo>
                <a:lnTo>
                  <a:pt x="218567" y="280162"/>
                </a:lnTo>
                <a:lnTo>
                  <a:pt x="231394" y="274446"/>
                </a:lnTo>
                <a:lnTo>
                  <a:pt x="257048" y="262508"/>
                </a:lnTo>
                <a:lnTo>
                  <a:pt x="293115" y="245109"/>
                </a:lnTo>
                <a:lnTo>
                  <a:pt x="396875" y="245109"/>
                </a:lnTo>
                <a:lnTo>
                  <a:pt x="391540" y="237108"/>
                </a:lnTo>
                <a:lnTo>
                  <a:pt x="386588" y="229488"/>
                </a:lnTo>
                <a:lnTo>
                  <a:pt x="381380" y="221995"/>
                </a:lnTo>
                <a:lnTo>
                  <a:pt x="423544" y="182117"/>
                </a:lnTo>
                <a:lnTo>
                  <a:pt x="437515" y="176149"/>
                </a:lnTo>
                <a:lnTo>
                  <a:pt x="444119" y="172974"/>
                </a:lnTo>
                <a:lnTo>
                  <a:pt x="457326" y="167639"/>
                </a:lnTo>
                <a:lnTo>
                  <a:pt x="463550" y="164845"/>
                </a:lnTo>
                <a:lnTo>
                  <a:pt x="490092" y="154431"/>
                </a:lnTo>
                <a:lnTo>
                  <a:pt x="498221" y="151511"/>
                </a:lnTo>
                <a:lnTo>
                  <a:pt x="505967" y="148589"/>
                </a:lnTo>
                <a:lnTo>
                  <a:pt x="535178" y="138683"/>
                </a:lnTo>
                <a:lnTo>
                  <a:pt x="319151" y="138683"/>
                </a:lnTo>
                <a:lnTo>
                  <a:pt x="316230" y="135127"/>
                </a:lnTo>
                <a:lnTo>
                  <a:pt x="287528" y="105409"/>
                </a:lnTo>
                <a:lnTo>
                  <a:pt x="266826" y="85597"/>
                </a:lnTo>
                <a:lnTo>
                  <a:pt x="260730" y="80009"/>
                </a:lnTo>
                <a:lnTo>
                  <a:pt x="254507" y="75183"/>
                </a:lnTo>
                <a:lnTo>
                  <a:pt x="245236" y="67817"/>
                </a:lnTo>
                <a:lnTo>
                  <a:pt x="202692" y="36321"/>
                </a:lnTo>
                <a:lnTo>
                  <a:pt x="162432" y="11937"/>
                </a:lnTo>
                <a:lnTo>
                  <a:pt x="139573" y="0"/>
                </a:lnTo>
                <a:close/>
              </a:path>
              <a:path w="551180" h="464185">
                <a:moveTo>
                  <a:pt x="471932" y="105409"/>
                </a:moveTo>
                <a:lnTo>
                  <a:pt x="413638" y="110870"/>
                </a:lnTo>
                <a:lnTo>
                  <a:pt x="374903" y="119761"/>
                </a:lnTo>
                <a:lnTo>
                  <a:pt x="334898" y="132587"/>
                </a:lnTo>
                <a:lnTo>
                  <a:pt x="319151" y="138683"/>
                </a:lnTo>
                <a:lnTo>
                  <a:pt x="535178" y="138683"/>
                </a:lnTo>
                <a:lnTo>
                  <a:pt x="548767" y="134238"/>
                </a:lnTo>
                <a:lnTo>
                  <a:pt x="551053" y="133350"/>
                </a:lnTo>
                <a:lnTo>
                  <a:pt x="551053" y="116331"/>
                </a:lnTo>
                <a:lnTo>
                  <a:pt x="548767" y="115569"/>
                </a:lnTo>
                <a:lnTo>
                  <a:pt x="544194" y="114300"/>
                </a:lnTo>
                <a:lnTo>
                  <a:pt x="539623" y="113156"/>
                </a:lnTo>
                <a:lnTo>
                  <a:pt x="532765" y="111125"/>
                </a:lnTo>
                <a:lnTo>
                  <a:pt x="491871" y="105917"/>
                </a:lnTo>
                <a:lnTo>
                  <a:pt x="471932" y="105409"/>
                </a:lnTo>
                <a:close/>
              </a:path>
            </a:pathLst>
          </a:custGeom>
          <a:solidFill>
            <a:srgbClr val="C52E2B"/>
          </a:solidFill>
        </p:spPr>
        <p:txBody>
          <a:bodyPr wrap="square" lIns="0" tIns="0" rIns="0" bIns="0" rtlCol="0"/>
          <a:lstStyle/>
          <a:p>
            <a:endParaRPr/>
          </a:p>
        </p:txBody>
      </p:sp>
      <p:sp>
        <p:nvSpPr>
          <p:cNvPr id="11" name="object 11"/>
          <p:cNvSpPr/>
          <p:nvPr/>
        </p:nvSpPr>
        <p:spPr>
          <a:xfrm>
            <a:off x="16019144" y="4980432"/>
            <a:ext cx="348615" cy="398780"/>
          </a:xfrm>
          <a:custGeom>
            <a:avLst/>
            <a:gdLst/>
            <a:ahLst/>
            <a:cxnLst/>
            <a:rect l="l" t="t" r="r" b="b"/>
            <a:pathLst>
              <a:path w="348615" h="398779">
                <a:moveTo>
                  <a:pt x="328422" y="0"/>
                </a:moveTo>
                <a:lnTo>
                  <a:pt x="269240" y="42037"/>
                </a:lnTo>
                <a:lnTo>
                  <a:pt x="233299" y="73151"/>
                </a:lnTo>
                <a:lnTo>
                  <a:pt x="197866" y="108076"/>
                </a:lnTo>
                <a:lnTo>
                  <a:pt x="163576" y="146050"/>
                </a:lnTo>
                <a:lnTo>
                  <a:pt x="130556" y="186308"/>
                </a:lnTo>
                <a:lnTo>
                  <a:pt x="99314" y="228218"/>
                </a:lnTo>
                <a:lnTo>
                  <a:pt x="70358" y="271144"/>
                </a:lnTo>
                <a:lnTo>
                  <a:pt x="43815" y="314325"/>
                </a:lnTo>
                <a:lnTo>
                  <a:pt x="20131" y="357123"/>
                </a:lnTo>
                <a:lnTo>
                  <a:pt x="0" y="398398"/>
                </a:lnTo>
                <a:lnTo>
                  <a:pt x="90932" y="398398"/>
                </a:lnTo>
                <a:lnTo>
                  <a:pt x="107502" y="356996"/>
                </a:lnTo>
                <a:lnTo>
                  <a:pt x="133476" y="302640"/>
                </a:lnTo>
                <a:lnTo>
                  <a:pt x="161671" y="252221"/>
                </a:lnTo>
                <a:lnTo>
                  <a:pt x="190881" y="206120"/>
                </a:lnTo>
                <a:lnTo>
                  <a:pt x="220599" y="164210"/>
                </a:lnTo>
                <a:lnTo>
                  <a:pt x="250063" y="127000"/>
                </a:lnTo>
                <a:lnTo>
                  <a:pt x="278257" y="94360"/>
                </a:lnTo>
                <a:lnTo>
                  <a:pt x="304546" y="66547"/>
                </a:lnTo>
                <a:lnTo>
                  <a:pt x="348107" y="26034"/>
                </a:lnTo>
                <a:lnTo>
                  <a:pt x="328422" y="0"/>
                </a:lnTo>
                <a:close/>
              </a:path>
            </a:pathLst>
          </a:custGeom>
          <a:solidFill>
            <a:srgbClr val="99B83B"/>
          </a:solidFill>
        </p:spPr>
        <p:txBody>
          <a:bodyPr wrap="square" lIns="0" tIns="0" rIns="0" bIns="0" rtlCol="0"/>
          <a:lstStyle/>
          <a:p>
            <a:endParaRPr/>
          </a:p>
        </p:txBody>
      </p:sp>
      <p:sp>
        <p:nvSpPr>
          <p:cNvPr id="12" name="object 12"/>
          <p:cNvSpPr/>
          <p:nvPr/>
        </p:nvSpPr>
        <p:spPr>
          <a:xfrm>
            <a:off x="15854171" y="5239003"/>
            <a:ext cx="255904" cy="260985"/>
          </a:xfrm>
          <a:custGeom>
            <a:avLst/>
            <a:gdLst/>
            <a:ahLst/>
            <a:cxnLst/>
            <a:rect l="l" t="t" r="r" b="b"/>
            <a:pathLst>
              <a:path w="255905" h="260985">
                <a:moveTo>
                  <a:pt x="35433" y="0"/>
                </a:moveTo>
                <a:lnTo>
                  <a:pt x="0" y="14478"/>
                </a:lnTo>
                <a:lnTo>
                  <a:pt x="1143" y="16510"/>
                </a:lnTo>
                <a:lnTo>
                  <a:pt x="18034" y="36322"/>
                </a:lnTo>
                <a:lnTo>
                  <a:pt x="39497" y="65532"/>
                </a:lnTo>
                <a:lnTo>
                  <a:pt x="65659" y="106172"/>
                </a:lnTo>
                <a:lnTo>
                  <a:pt x="96774" y="159893"/>
                </a:lnTo>
                <a:lnTo>
                  <a:pt x="141224" y="239395"/>
                </a:lnTo>
                <a:lnTo>
                  <a:pt x="180213" y="260476"/>
                </a:lnTo>
                <a:lnTo>
                  <a:pt x="220980" y="235076"/>
                </a:lnTo>
                <a:lnTo>
                  <a:pt x="249174" y="156972"/>
                </a:lnTo>
                <a:lnTo>
                  <a:pt x="255905" y="139826"/>
                </a:lnTo>
                <a:lnTo>
                  <a:pt x="164973" y="139826"/>
                </a:lnTo>
                <a:lnTo>
                  <a:pt x="158876" y="131445"/>
                </a:lnTo>
                <a:lnTo>
                  <a:pt x="154051" y="124587"/>
                </a:lnTo>
                <a:lnTo>
                  <a:pt x="149225" y="117348"/>
                </a:lnTo>
                <a:lnTo>
                  <a:pt x="143383" y="108076"/>
                </a:lnTo>
                <a:lnTo>
                  <a:pt x="113792" y="72390"/>
                </a:lnTo>
                <a:lnTo>
                  <a:pt x="83693" y="41275"/>
                </a:lnTo>
                <a:lnTo>
                  <a:pt x="35433" y="0"/>
                </a:lnTo>
                <a:close/>
              </a:path>
            </a:pathLst>
          </a:custGeom>
          <a:solidFill>
            <a:srgbClr val="99B83B"/>
          </a:solidFill>
        </p:spPr>
        <p:txBody>
          <a:bodyPr wrap="square" lIns="0" tIns="0" rIns="0" bIns="0" rtlCol="0"/>
          <a:lstStyle/>
          <a:p>
            <a:endParaRPr/>
          </a:p>
        </p:txBody>
      </p:sp>
      <p:sp>
        <p:nvSpPr>
          <p:cNvPr id="13" name="object 13"/>
          <p:cNvSpPr/>
          <p:nvPr/>
        </p:nvSpPr>
        <p:spPr>
          <a:xfrm>
            <a:off x="14642591" y="5021579"/>
            <a:ext cx="535940" cy="377190"/>
          </a:xfrm>
          <a:custGeom>
            <a:avLst/>
            <a:gdLst/>
            <a:ahLst/>
            <a:cxnLst/>
            <a:rect l="l" t="t" r="r" b="b"/>
            <a:pathLst>
              <a:path w="535940" h="377189">
                <a:moveTo>
                  <a:pt x="139573" y="0"/>
                </a:moveTo>
                <a:lnTo>
                  <a:pt x="126365" y="13208"/>
                </a:lnTo>
                <a:lnTo>
                  <a:pt x="133476" y="26162"/>
                </a:lnTo>
                <a:lnTo>
                  <a:pt x="154559" y="59944"/>
                </a:lnTo>
                <a:lnTo>
                  <a:pt x="186690" y="105156"/>
                </a:lnTo>
                <a:lnTo>
                  <a:pt x="200405" y="123317"/>
                </a:lnTo>
                <a:lnTo>
                  <a:pt x="208279" y="133477"/>
                </a:lnTo>
                <a:lnTo>
                  <a:pt x="222250" y="152400"/>
                </a:lnTo>
                <a:lnTo>
                  <a:pt x="229615" y="161925"/>
                </a:lnTo>
                <a:lnTo>
                  <a:pt x="233298" y="166497"/>
                </a:lnTo>
                <a:lnTo>
                  <a:pt x="240538" y="175768"/>
                </a:lnTo>
                <a:lnTo>
                  <a:pt x="181228" y="208787"/>
                </a:lnTo>
                <a:lnTo>
                  <a:pt x="145669" y="229870"/>
                </a:lnTo>
                <a:lnTo>
                  <a:pt x="112140" y="251714"/>
                </a:lnTo>
                <a:lnTo>
                  <a:pt x="72517" y="281559"/>
                </a:lnTo>
                <a:lnTo>
                  <a:pt x="63753" y="289052"/>
                </a:lnTo>
                <a:lnTo>
                  <a:pt x="58038" y="293624"/>
                </a:lnTo>
                <a:lnTo>
                  <a:pt x="52959" y="299085"/>
                </a:lnTo>
                <a:lnTo>
                  <a:pt x="48005" y="303784"/>
                </a:lnTo>
                <a:lnTo>
                  <a:pt x="43179" y="308737"/>
                </a:lnTo>
                <a:lnTo>
                  <a:pt x="38480" y="312928"/>
                </a:lnTo>
                <a:lnTo>
                  <a:pt x="34417" y="317881"/>
                </a:lnTo>
                <a:lnTo>
                  <a:pt x="28575" y="324739"/>
                </a:lnTo>
                <a:lnTo>
                  <a:pt x="3682" y="359156"/>
                </a:lnTo>
                <a:lnTo>
                  <a:pt x="888" y="363600"/>
                </a:lnTo>
                <a:lnTo>
                  <a:pt x="0" y="365125"/>
                </a:lnTo>
                <a:lnTo>
                  <a:pt x="12065" y="377190"/>
                </a:lnTo>
                <a:lnTo>
                  <a:pt x="13715" y="376300"/>
                </a:lnTo>
                <a:lnTo>
                  <a:pt x="18288" y="373761"/>
                </a:lnTo>
                <a:lnTo>
                  <a:pt x="35178" y="363600"/>
                </a:lnTo>
                <a:lnTo>
                  <a:pt x="40894" y="360299"/>
                </a:lnTo>
                <a:lnTo>
                  <a:pt x="47117" y="356997"/>
                </a:lnTo>
                <a:lnTo>
                  <a:pt x="53721" y="353695"/>
                </a:lnTo>
                <a:lnTo>
                  <a:pt x="60705" y="349885"/>
                </a:lnTo>
                <a:lnTo>
                  <a:pt x="76580" y="342011"/>
                </a:lnTo>
                <a:lnTo>
                  <a:pt x="94361" y="333502"/>
                </a:lnTo>
                <a:lnTo>
                  <a:pt x="107188" y="327914"/>
                </a:lnTo>
                <a:lnTo>
                  <a:pt x="113792" y="324739"/>
                </a:lnTo>
                <a:lnTo>
                  <a:pt x="135000" y="315595"/>
                </a:lnTo>
                <a:lnTo>
                  <a:pt x="142113" y="312293"/>
                </a:lnTo>
                <a:lnTo>
                  <a:pt x="149859" y="309372"/>
                </a:lnTo>
                <a:lnTo>
                  <a:pt x="218694" y="279908"/>
                </a:lnTo>
                <a:lnTo>
                  <a:pt x="257175" y="262255"/>
                </a:lnTo>
                <a:lnTo>
                  <a:pt x="293242" y="244856"/>
                </a:lnTo>
                <a:lnTo>
                  <a:pt x="397001" y="244856"/>
                </a:lnTo>
                <a:lnTo>
                  <a:pt x="391794" y="236855"/>
                </a:lnTo>
                <a:lnTo>
                  <a:pt x="386715" y="229235"/>
                </a:lnTo>
                <a:lnTo>
                  <a:pt x="381634" y="221742"/>
                </a:lnTo>
                <a:lnTo>
                  <a:pt x="371221" y="206629"/>
                </a:lnTo>
                <a:lnTo>
                  <a:pt x="402209" y="191897"/>
                </a:lnTo>
                <a:lnTo>
                  <a:pt x="437769" y="175895"/>
                </a:lnTo>
                <a:lnTo>
                  <a:pt x="444373" y="172847"/>
                </a:lnTo>
                <a:lnTo>
                  <a:pt x="457580" y="167386"/>
                </a:lnTo>
                <a:lnTo>
                  <a:pt x="463803" y="164719"/>
                </a:lnTo>
                <a:lnTo>
                  <a:pt x="490473" y="154305"/>
                </a:lnTo>
                <a:lnTo>
                  <a:pt x="498475" y="151384"/>
                </a:lnTo>
                <a:lnTo>
                  <a:pt x="506221" y="148462"/>
                </a:lnTo>
                <a:lnTo>
                  <a:pt x="535431" y="138557"/>
                </a:lnTo>
                <a:lnTo>
                  <a:pt x="319404" y="138557"/>
                </a:lnTo>
                <a:lnTo>
                  <a:pt x="310261" y="128143"/>
                </a:lnTo>
                <a:lnTo>
                  <a:pt x="282321" y="100075"/>
                </a:lnTo>
                <a:lnTo>
                  <a:pt x="273050" y="91312"/>
                </a:lnTo>
                <a:lnTo>
                  <a:pt x="266953" y="85471"/>
                </a:lnTo>
                <a:lnTo>
                  <a:pt x="260857" y="80010"/>
                </a:lnTo>
                <a:lnTo>
                  <a:pt x="254634" y="75057"/>
                </a:lnTo>
                <a:lnTo>
                  <a:pt x="219075" y="47625"/>
                </a:lnTo>
                <a:lnTo>
                  <a:pt x="174244" y="18542"/>
                </a:lnTo>
                <a:lnTo>
                  <a:pt x="139573" y="0"/>
                </a:lnTo>
                <a:close/>
              </a:path>
            </a:pathLst>
          </a:custGeom>
          <a:solidFill>
            <a:srgbClr val="C52E2B"/>
          </a:solidFill>
        </p:spPr>
        <p:txBody>
          <a:bodyPr wrap="square" lIns="0" tIns="0" rIns="0" bIns="0" rtlCol="0"/>
          <a:lstStyle/>
          <a:p>
            <a:endParaRPr/>
          </a:p>
        </p:txBody>
      </p:sp>
      <p:sp>
        <p:nvSpPr>
          <p:cNvPr id="14" name="object 14"/>
          <p:cNvSpPr/>
          <p:nvPr/>
        </p:nvSpPr>
        <p:spPr>
          <a:xfrm>
            <a:off x="14961996" y="5126735"/>
            <a:ext cx="232410" cy="33655"/>
          </a:xfrm>
          <a:custGeom>
            <a:avLst/>
            <a:gdLst/>
            <a:ahLst/>
            <a:cxnLst/>
            <a:rect l="l" t="t" r="r" b="b"/>
            <a:pathLst>
              <a:path w="232409" h="33654">
                <a:moveTo>
                  <a:pt x="152781" y="0"/>
                </a:moveTo>
                <a:lnTo>
                  <a:pt x="94488" y="5587"/>
                </a:lnTo>
                <a:lnTo>
                  <a:pt x="55626" y="14350"/>
                </a:lnTo>
                <a:lnTo>
                  <a:pt x="9017" y="29717"/>
                </a:lnTo>
                <a:lnTo>
                  <a:pt x="0" y="33400"/>
                </a:lnTo>
                <a:lnTo>
                  <a:pt x="216026" y="33400"/>
                </a:lnTo>
                <a:lnTo>
                  <a:pt x="229616" y="28955"/>
                </a:lnTo>
                <a:lnTo>
                  <a:pt x="232029" y="27939"/>
                </a:lnTo>
                <a:lnTo>
                  <a:pt x="232029" y="11049"/>
                </a:lnTo>
                <a:lnTo>
                  <a:pt x="163068" y="126"/>
                </a:lnTo>
                <a:lnTo>
                  <a:pt x="152781" y="0"/>
                </a:lnTo>
                <a:close/>
              </a:path>
            </a:pathLst>
          </a:custGeom>
          <a:solidFill>
            <a:srgbClr val="C52E2B"/>
          </a:solidFill>
        </p:spPr>
        <p:txBody>
          <a:bodyPr wrap="square" lIns="0" tIns="0" rIns="0" bIns="0" rtlCol="0"/>
          <a:lstStyle/>
          <a:p>
            <a:endParaRPr/>
          </a:p>
        </p:txBody>
      </p:sp>
      <p:sp>
        <p:nvSpPr>
          <p:cNvPr id="15" name="object 15"/>
          <p:cNvSpPr/>
          <p:nvPr/>
        </p:nvSpPr>
        <p:spPr>
          <a:xfrm>
            <a:off x="14935835" y="5266435"/>
            <a:ext cx="190753" cy="218312"/>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13358240" y="4959096"/>
            <a:ext cx="348615" cy="398780"/>
          </a:xfrm>
          <a:custGeom>
            <a:avLst/>
            <a:gdLst/>
            <a:ahLst/>
            <a:cxnLst/>
            <a:rect l="l" t="t" r="r" b="b"/>
            <a:pathLst>
              <a:path w="348615" h="398779">
                <a:moveTo>
                  <a:pt x="328422" y="0"/>
                </a:moveTo>
                <a:lnTo>
                  <a:pt x="269240" y="42037"/>
                </a:lnTo>
                <a:lnTo>
                  <a:pt x="233299" y="73151"/>
                </a:lnTo>
                <a:lnTo>
                  <a:pt x="197866" y="108076"/>
                </a:lnTo>
                <a:lnTo>
                  <a:pt x="163576" y="146050"/>
                </a:lnTo>
                <a:lnTo>
                  <a:pt x="130555" y="186308"/>
                </a:lnTo>
                <a:lnTo>
                  <a:pt x="99314" y="228218"/>
                </a:lnTo>
                <a:lnTo>
                  <a:pt x="70357" y="271144"/>
                </a:lnTo>
                <a:lnTo>
                  <a:pt x="43815" y="314325"/>
                </a:lnTo>
                <a:lnTo>
                  <a:pt x="20131" y="357124"/>
                </a:lnTo>
                <a:lnTo>
                  <a:pt x="0" y="398399"/>
                </a:lnTo>
                <a:lnTo>
                  <a:pt x="90932" y="398399"/>
                </a:lnTo>
                <a:lnTo>
                  <a:pt x="107502" y="356996"/>
                </a:lnTo>
                <a:lnTo>
                  <a:pt x="133476" y="302640"/>
                </a:lnTo>
                <a:lnTo>
                  <a:pt x="161671" y="252221"/>
                </a:lnTo>
                <a:lnTo>
                  <a:pt x="190880" y="206120"/>
                </a:lnTo>
                <a:lnTo>
                  <a:pt x="220599" y="164211"/>
                </a:lnTo>
                <a:lnTo>
                  <a:pt x="250063" y="127000"/>
                </a:lnTo>
                <a:lnTo>
                  <a:pt x="278257" y="94361"/>
                </a:lnTo>
                <a:lnTo>
                  <a:pt x="304546" y="66548"/>
                </a:lnTo>
                <a:lnTo>
                  <a:pt x="348107" y="26034"/>
                </a:lnTo>
                <a:lnTo>
                  <a:pt x="328422" y="0"/>
                </a:lnTo>
                <a:close/>
              </a:path>
            </a:pathLst>
          </a:custGeom>
          <a:solidFill>
            <a:srgbClr val="99B83B"/>
          </a:solidFill>
        </p:spPr>
        <p:txBody>
          <a:bodyPr wrap="square" lIns="0" tIns="0" rIns="0" bIns="0" rtlCol="0"/>
          <a:lstStyle/>
          <a:p>
            <a:endParaRPr/>
          </a:p>
        </p:txBody>
      </p:sp>
      <p:sp>
        <p:nvSpPr>
          <p:cNvPr id="17" name="object 17"/>
          <p:cNvSpPr/>
          <p:nvPr/>
        </p:nvSpPr>
        <p:spPr>
          <a:xfrm>
            <a:off x="13193267" y="5217667"/>
            <a:ext cx="255904" cy="260985"/>
          </a:xfrm>
          <a:custGeom>
            <a:avLst/>
            <a:gdLst/>
            <a:ahLst/>
            <a:cxnLst/>
            <a:rect l="l" t="t" r="r" b="b"/>
            <a:pathLst>
              <a:path w="255905" h="260985">
                <a:moveTo>
                  <a:pt x="35433" y="0"/>
                </a:moveTo>
                <a:lnTo>
                  <a:pt x="0" y="14478"/>
                </a:lnTo>
                <a:lnTo>
                  <a:pt x="1143" y="16510"/>
                </a:lnTo>
                <a:lnTo>
                  <a:pt x="18034" y="36322"/>
                </a:lnTo>
                <a:lnTo>
                  <a:pt x="39497" y="65532"/>
                </a:lnTo>
                <a:lnTo>
                  <a:pt x="65659" y="106172"/>
                </a:lnTo>
                <a:lnTo>
                  <a:pt x="96774" y="159893"/>
                </a:lnTo>
                <a:lnTo>
                  <a:pt x="141224" y="239395"/>
                </a:lnTo>
                <a:lnTo>
                  <a:pt x="180213" y="260477"/>
                </a:lnTo>
                <a:lnTo>
                  <a:pt x="220980" y="235077"/>
                </a:lnTo>
                <a:lnTo>
                  <a:pt x="249174" y="156972"/>
                </a:lnTo>
                <a:lnTo>
                  <a:pt x="255905" y="139827"/>
                </a:lnTo>
                <a:lnTo>
                  <a:pt x="164973" y="139827"/>
                </a:lnTo>
                <a:lnTo>
                  <a:pt x="158876" y="131445"/>
                </a:lnTo>
                <a:lnTo>
                  <a:pt x="154051" y="124587"/>
                </a:lnTo>
                <a:lnTo>
                  <a:pt x="149225" y="117348"/>
                </a:lnTo>
                <a:lnTo>
                  <a:pt x="143383" y="108077"/>
                </a:lnTo>
                <a:lnTo>
                  <a:pt x="113792" y="72390"/>
                </a:lnTo>
                <a:lnTo>
                  <a:pt x="83693" y="41275"/>
                </a:lnTo>
                <a:lnTo>
                  <a:pt x="35433" y="0"/>
                </a:lnTo>
                <a:close/>
              </a:path>
            </a:pathLst>
          </a:custGeom>
          <a:solidFill>
            <a:srgbClr val="99B83B"/>
          </a:solidFill>
        </p:spPr>
        <p:txBody>
          <a:bodyPr wrap="square" lIns="0" tIns="0" rIns="0" bIns="0" rtlCol="0"/>
          <a:lstStyle/>
          <a:p>
            <a:endParaRPr/>
          </a:p>
        </p:txBody>
      </p:sp>
      <p:sp>
        <p:nvSpPr>
          <p:cNvPr id="18" name="object 18"/>
          <p:cNvSpPr/>
          <p:nvPr/>
        </p:nvSpPr>
        <p:spPr>
          <a:xfrm>
            <a:off x="13737336" y="4273296"/>
            <a:ext cx="950594" cy="950594"/>
          </a:xfrm>
          <a:custGeom>
            <a:avLst/>
            <a:gdLst/>
            <a:ahLst/>
            <a:cxnLst/>
            <a:rect l="l" t="t" r="r" b="b"/>
            <a:pathLst>
              <a:path w="950594" h="950595">
                <a:moveTo>
                  <a:pt x="475360" y="0"/>
                </a:moveTo>
                <a:lnTo>
                  <a:pt x="394080" y="6984"/>
                </a:lnTo>
                <a:lnTo>
                  <a:pt x="348615" y="17271"/>
                </a:lnTo>
                <a:lnTo>
                  <a:pt x="304292" y="31876"/>
                </a:lnTo>
                <a:lnTo>
                  <a:pt x="261619" y="50800"/>
                </a:lnTo>
                <a:lnTo>
                  <a:pt x="220979" y="73787"/>
                </a:lnTo>
                <a:lnTo>
                  <a:pt x="182879" y="100583"/>
                </a:lnTo>
                <a:lnTo>
                  <a:pt x="147573" y="131063"/>
                </a:lnTo>
                <a:lnTo>
                  <a:pt x="115442" y="164845"/>
                </a:lnTo>
                <a:lnTo>
                  <a:pt x="86740" y="201675"/>
                </a:lnTo>
                <a:lnTo>
                  <a:pt x="61721" y="241045"/>
                </a:lnTo>
                <a:lnTo>
                  <a:pt x="40767" y="282701"/>
                </a:lnTo>
                <a:lnTo>
                  <a:pt x="24002" y="326263"/>
                </a:lnTo>
                <a:lnTo>
                  <a:pt x="11556" y="371220"/>
                </a:lnTo>
                <a:lnTo>
                  <a:pt x="3555" y="417194"/>
                </a:lnTo>
                <a:lnTo>
                  <a:pt x="126" y="463676"/>
                </a:lnTo>
                <a:lnTo>
                  <a:pt x="0" y="475361"/>
                </a:lnTo>
                <a:lnTo>
                  <a:pt x="2285" y="521969"/>
                </a:lnTo>
                <a:lnTo>
                  <a:pt x="9144" y="568070"/>
                </a:lnTo>
                <a:lnTo>
                  <a:pt x="20446" y="613282"/>
                </a:lnTo>
                <a:lnTo>
                  <a:pt x="36194" y="657225"/>
                </a:lnTo>
                <a:lnTo>
                  <a:pt x="56133" y="699388"/>
                </a:lnTo>
                <a:lnTo>
                  <a:pt x="80136" y="739393"/>
                </a:lnTo>
                <a:lnTo>
                  <a:pt x="107950" y="776858"/>
                </a:lnTo>
                <a:lnTo>
                  <a:pt x="139192" y="811402"/>
                </a:lnTo>
                <a:lnTo>
                  <a:pt x="173735" y="842771"/>
                </a:lnTo>
                <a:lnTo>
                  <a:pt x="211200" y="870584"/>
                </a:lnTo>
                <a:lnTo>
                  <a:pt x="251205" y="894588"/>
                </a:lnTo>
                <a:lnTo>
                  <a:pt x="293369" y="914526"/>
                </a:lnTo>
                <a:lnTo>
                  <a:pt x="337311" y="930148"/>
                </a:lnTo>
                <a:lnTo>
                  <a:pt x="382650" y="941577"/>
                </a:lnTo>
                <a:lnTo>
                  <a:pt x="428751" y="948308"/>
                </a:lnTo>
                <a:lnTo>
                  <a:pt x="475360" y="950594"/>
                </a:lnTo>
                <a:lnTo>
                  <a:pt x="510285" y="949325"/>
                </a:lnTo>
                <a:lnTo>
                  <a:pt x="556640" y="943609"/>
                </a:lnTo>
                <a:lnTo>
                  <a:pt x="602106" y="933450"/>
                </a:lnTo>
                <a:lnTo>
                  <a:pt x="646429" y="918844"/>
                </a:lnTo>
                <a:lnTo>
                  <a:pt x="688975" y="899921"/>
                </a:lnTo>
                <a:lnTo>
                  <a:pt x="729615" y="876934"/>
                </a:lnTo>
                <a:lnTo>
                  <a:pt x="767715" y="850011"/>
                </a:lnTo>
                <a:lnTo>
                  <a:pt x="803021" y="819530"/>
                </a:lnTo>
                <a:lnTo>
                  <a:pt x="835278" y="785749"/>
                </a:lnTo>
                <a:lnTo>
                  <a:pt x="863980" y="749045"/>
                </a:lnTo>
                <a:lnTo>
                  <a:pt x="888873" y="709676"/>
                </a:lnTo>
                <a:lnTo>
                  <a:pt x="909827" y="667892"/>
                </a:lnTo>
                <a:lnTo>
                  <a:pt x="926719" y="624458"/>
                </a:lnTo>
                <a:lnTo>
                  <a:pt x="939165" y="579501"/>
                </a:lnTo>
                <a:lnTo>
                  <a:pt x="947038" y="533526"/>
                </a:lnTo>
                <a:lnTo>
                  <a:pt x="950467" y="487044"/>
                </a:lnTo>
                <a:lnTo>
                  <a:pt x="950594" y="475361"/>
                </a:lnTo>
                <a:lnTo>
                  <a:pt x="949325" y="440308"/>
                </a:lnTo>
                <a:lnTo>
                  <a:pt x="943609" y="394080"/>
                </a:lnTo>
                <a:lnTo>
                  <a:pt x="933450" y="348614"/>
                </a:lnTo>
                <a:lnTo>
                  <a:pt x="918844" y="304291"/>
                </a:lnTo>
                <a:lnTo>
                  <a:pt x="899921" y="261619"/>
                </a:lnTo>
                <a:lnTo>
                  <a:pt x="876934" y="220979"/>
                </a:lnTo>
                <a:lnTo>
                  <a:pt x="850010" y="182879"/>
                </a:lnTo>
                <a:lnTo>
                  <a:pt x="819530" y="147574"/>
                </a:lnTo>
                <a:lnTo>
                  <a:pt x="785748" y="115442"/>
                </a:lnTo>
                <a:lnTo>
                  <a:pt x="749046" y="86740"/>
                </a:lnTo>
                <a:lnTo>
                  <a:pt x="709675" y="61721"/>
                </a:lnTo>
                <a:lnTo>
                  <a:pt x="667892" y="40766"/>
                </a:lnTo>
                <a:lnTo>
                  <a:pt x="624458" y="24002"/>
                </a:lnTo>
                <a:lnTo>
                  <a:pt x="579500" y="11556"/>
                </a:lnTo>
                <a:lnTo>
                  <a:pt x="533526" y="3555"/>
                </a:lnTo>
                <a:lnTo>
                  <a:pt x="487044" y="126"/>
                </a:lnTo>
                <a:lnTo>
                  <a:pt x="475360" y="0"/>
                </a:lnTo>
                <a:close/>
              </a:path>
            </a:pathLst>
          </a:custGeom>
          <a:solidFill>
            <a:srgbClr val="37B5FF"/>
          </a:solidFill>
        </p:spPr>
        <p:txBody>
          <a:bodyPr wrap="square" lIns="0" tIns="0" rIns="0" bIns="0" rtlCol="0"/>
          <a:lstStyle/>
          <a:p>
            <a:endParaRPr/>
          </a:p>
        </p:txBody>
      </p:sp>
      <p:sp>
        <p:nvSpPr>
          <p:cNvPr id="19" name="object 19"/>
          <p:cNvSpPr/>
          <p:nvPr/>
        </p:nvSpPr>
        <p:spPr>
          <a:xfrm>
            <a:off x="15057119" y="2737104"/>
            <a:ext cx="950594" cy="949325"/>
          </a:xfrm>
          <a:custGeom>
            <a:avLst/>
            <a:gdLst/>
            <a:ahLst/>
            <a:cxnLst/>
            <a:rect l="l" t="t" r="r" b="b"/>
            <a:pathLst>
              <a:path w="950594" h="949325">
                <a:moveTo>
                  <a:pt x="475361" y="0"/>
                </a:moveTo>
                <a:lnTo>
                  <a:pt x="394081" y="6985"/>
                </a:lnTo>
                <a:lnTo>
                  <a:pt x="348615" y="17145"/>
                </a:lnTo>
                <a:lnTo>
                  <a:pt x="304292" y="31750"/>
                </a:lnTo>
                <a:lnTo>
                  <a:pt x="261620" y="50673"/>
                </a:lnTo>
                <a:lnTo>
                  <a:pt x="220980" y="73660"/>
                </a:lnTo>
                <a:lnTo>
                  <a:pt x="182880" y="100456"/>
                </a:lnTo>
                <a:lnTo>
                  <a:pt x="147574" y="130810"/>
                </a:lnTo>
                <a:lnTo>
                  <a:pt x="115443" y="164592"/>
                </a:lnTo>
                <a:lnTo>
                  <a:pt x="86741" y="201295"/>
                </a:lnTo>
                <a:lnTo>
                  <a:pt x="61722" y="240665"/>
                </a:lnTo>
                <a:lnTo>
                  <a:pt x="40767" y="282194"/>
                </a:lnTo>
                <a:lnTo>
                  <a:pt x="24003" y="325754"/>
                </a:lnTo>
                <a:lnTo>
                  <a:pt x="11557" y="370586"/>
                </a:lnTo>
                <a:lnTo>
                  <a:pt x="3556" y="416432"/>
                </a:lnTo>
                <a:lnTo>
                  <a:pt x="126" y="462915"/>
                </a:lnTo>
                <a:lnTo>
                  <a:pt x="0" y="474599"/>
                </a:lnTo>
                <a:lnTo>
                  <a:pt x="2286" y="521080"/>
                </a:lnTo>
                <a:lnTo>
                  <a:pt x="9144" y="567181"/>
                </a:lnTo>
                <a:lnTo>
                  <a:pt x="20447" y="612267"/>
                </a:lnTo>
                <a:lnTo>
                  <a:pt x="36195" y="656209"/>
                </a:lnTo>
                <a:lnTo>
                  <a:pt x="56134" y="698246"/>
                </a:lnTo>
                <a:lnTo>
                  <a:pt x="80137" y="738251"/>
                </a:lnTo>
                <a:lnTo>
                  <a:pt x="107950" y="775589"/>
                </a:lnTo>
                <a:lnTo>
                  <a:pt x="139192" y="810132"/>
                </a:lnTo>
                <a:lnTo>
                  <a:pt x="173736" y="841375"/>
                </a:lnTo>
                <a:lnTo>
                  <a:pt x="211201" y="869188"/>
                </a:lnTo>
                <a:lnTo>
                  <a:pt x="251206" y="893064"/>
                </a:lnTo>
                <a:lnTo>
                  <a:pt x="293370" y="913002"/>
                </a:lnTo>
                <a:lnTo>
                  <a:pt x="337312" y="928751"/>
                </a:lnTo>
                <a:lnTo>
                  <a:pt x="382651" y="940053"/>
                </a:lnTo>
                <a:lnTo>
                  <a:pt x="428751" y="946785"/>
                </a:lnTo>
                <a:lnTo>
                  <a:pt x="475361" y="949071"/>
                </a:lnTo>
                <a:lnTo>
                  <a:pt x="510286" y="947801"/>
                </a:lnTo>
                <a:lnTo>
                  <a:pt x="556641" y="942086"/>
                </a:lnTo>
                <a:lnTo>
                  <a:pt x="602107" y="931926"/>
                </a:lnTo>
                <a:lnTo>
                  <a:pt x="646430" y="917321"/>
                </a:lnTo>
                <a:lnTo>
                  <a:pt x="688975" y="898398"/>
                </a:lnTo>
                <a:lnTo>
                  <a:pt x="729615" y="875538"/>
                </a:lnTo>
                <a:lnTo>
                  <a:pt x="767715" y="848741"/>
                </a:lnTo>
                <a:lnTo>
                  <a:pt x="803021" y="818261"/>
                </a:lnTo>
                <a:lnTo>
                  <a:pt x="835278" y="784478"/>
                </a:lnTo>
                <a:lnTo>
                  <a:pt x="863981" y="747776"/>
                </a:lnTo>
                <a:lnTo>
                  <a:pt x="888873" y="708532"/>
                </a:lnTo>
                <a:lnTo>
                  <a:pt x="909828" y="666876"/>
                </a:lnTo>
                <a:lnTo>
                  <a:pt x="926719" y="623443"/>
                </a:lnTo>
                <a:lnTo>
                  <a:pt x="939165" y="578485"/>
                </a:lnTo>
                <a:lnTo>
                  <a:pt x="947039" y="532638"/>
                </a:lnTo>
                <a:lnTo>
                  <a:pt x="950468" y="486155"/>
                </a:lnTo>
                <a:lnTo>
                  <a:pt x="950595" y="474599"/>
                </a:lnTo>
                <a:lnTo>
                  <a:pt x="949325" y="439674"/>
                </a:lnTo>
                <a:lnTo>
                  <a:pt x="943610" y="393446"/>
                </a:lnTo>
                <a:lnTo>
                  <a:pt x="933450" y="347979"/>
                </a:lnTo>
                <a:lnTo>
                  <a:pt x="918845" y="303784"/>
                </a:lnTo>
                <a:lnTo>
                  <a:pt x="899922" y="261239"/>
                </a:lnTo>
                <a:lnTo>
                  <a:pt x="876935" y="220725"/>
                </a:lnTo>
                <a:lnTo>
                  <a:pt x="850011" y="182625"/>
                </a:lnTo>
                <a:lnTo>
                  <a:pt x="819531" y="147320"/>
                </a:lnTo>
                <a:lnTo>
                  <a:pt x="785749" y="115189"/>
                </a:lnTo>
                <a:lnTo>
                  <a:pt x="749046" y="86614"/>
                </a:lnTo>
                <a:lnTo>
                  <a:pt x="709676" y="61595"/>
                </a:lnTo>
                <a:lnTo>
                  <a:pt x="667893" y="40767"/>
                </a:lnTo>
                <a:lnTo>
                  <a:pt x="624459" y="24002"/>
                </a:lnTo>
                <a:lnTo>
                  <a:pt x="579501" y="11556"/>
                </a:lnTo>
                <a:lnTo>
                  <a:pt x="533526" y="3555"/>
                </a:lnTo>
                <a:lnTo>
                  <a:pt x="487045" y="126"/>
                </a:lnTo>
                <a:lnTo>
                  <a:pt x="475361" y="0"/>
                </a:lnTo>
                <a:close/>
              </a:path>
            </a:pathLst>
          </a:custGeom>
          <a:solidFill>
            <a:srgbClr val="FF904D"/>
          </a:solidFill>
        </p:spPr>
        <p:txBody>
          <a:bodyPr wrap="square" lIns="0" tIns="0" rIns="0" bIns="0" rtlCol="0"/>
          <a:lstStyle/>
          <a:p>
            <a:endParaRPr/>
          </a:p>
        </p:txBody>
      </p:sp>
      <p:sp>
        <p:nvSpPr>
          <p:cNvPr id="20" name="object 20"/>
          <p:cNvSpPr/>
          <p:nvPr/>
        </p:nvSpPr>
        <p:spPr>
          <a:xfrm>
            <a:off x="16381476" y="4273296"/>
            <a:ext cx="950594" cy="950594"/>
          </a:xfrm>
          <a:custGeom>
            <a:avLst/>
            <a:gdLst/>
            <a:ahLst/>
            <a:cxnLst/>
            <a:rect l="l" t="t" r="r" b="b"/>
            <a:pathLst>
              <a:path w="950594" h="950595">
                <a:moveTo>
                  <a:pt x="475360" y="0"/>
                </a:moveTo>
                <a:lnTo>
                  <a:pt x="394080" y="6984"/>
                </a:lnTo>
                <a:lnTo>
                  <a:pt x="348614" y="17271"/>
                </a:lnTo>
                <a:lnTo>
                  <a:pt x="304291" y="31876"/>
                </a:lnTo>
                <a:lnTo>
                  <a:pt x="261619" y="50800"/>
                </a:lnTo>
                <a:lnTo>
                  <a:pt x="220979" y="73787"/>
                </a:lnTo>
                <a:lnTo>
                  <a:pt x="182879" y="100583"/>
                </a:lnTo>
                <a:lnTo>
                  <a:pt x="147573" y="131063"/>
                </a:lnTo>
                <a:lnTo>
                  <a:pt x="115442" y="164845"/>
                </a:lnTo>
                <a:lnTo>
                  <a:pt x="86740" y="201675"/>
                </a:lnTo>
                <a:lnTo>
                  <a:pt x="61721" y="241045"/>
                </a:lnTo>
                <a:lnTo>
                  <a:pt x="40766" y="282701"/>
                </a:lnTo>
                <a:lnTo>
                  <a:pt x="24002" y="326263"/>
                </a:lnTo>
                <a:lnTo>
                  <a:pt x="11556" y="371220"/>
                </a:lnTo>
                <a:lnTo>
                  <a:pt x="3555" y="417194"/>
                </a:lnTo>
                <a:lnTo>
                  <a:pt x="126" y="463676"/>
                </a:lnTo>
                <a:lnTo>
                  <a:pt x="0" y="475361"/>
                </a:lnTo>
                <a:lnTo>
                  <a:pt x="2285" y="521969"/>
                </a:lnTo>
                <a:lnTo>
                  <a:pt x="9143" y="568070"/>
                </a:lnTo>
                <a:lnTo>
                  <a:pt x="20446" y="613282"/>
                </a:lnTo>
                <a:lnTo>
                  <a:pt x="36194" y="657225"/>
                </a:lnTo>
                <a:lnTo>
                  <a:pt x="56133" y="699388"/>
                </a:lnTo>
                <a:lnTo>
                  <a:pt x="80136" y="739393"/>
                </a:lnTo>
                <a:lnTo>
                  <a:pt x="107950" y="776858"/>
                </a:lnTo>
                <a:lnTo>
                  <a:pt x="139191" y="811402"/>
                </a:lnTo>
                <a:lnTo>
                  <a:pt x="173735" y="842771"/>
                </a:lnTo>
                <a:lnTo>
                  <a:pt x="211200" y="870584"/>
                </a:lnTo>
                <a:lnTo>
                  <a:pt x="251205" y="894588"/>
                </a:lnTo>
                <a:lnTo>
                  <a:pt x="293369" y="914526"/>
                </a:lnTo>
                <a:lnTo>
                  <a:pt x="337311" y="930148"/>
                </a:lnTo>
                <a:lnTo>
                  <a:pt x="382650" y="941577"/>
                </a:lnTo>
                <a:lnTo>
                  <a:pt x="428751" y="948308"/>
                </a:lnTo>
                <a:lnTo>
                  <a:pt x="475360" y="950594"/>
                </a:lnTo>
                <a:lnTo>
                  <a:pt x="510285" y="949325"/>
                </a:lnTo>
                <a:lnTo>
                  <a:pt x="556640" y="943609"/>
                </a:lnTo>
                <a:lnTo>
                  <a:pt x="602106" y="933450"/>
                </a:lnTo>
                <a:lnTo>
                  <a:pt x="646429" y="918844"/>
                </a:lnTo>
                <a:lnTo>
                  <a:pt x="688975" y="899921"/>
                </a:lnTo>
                <a:lnTo>
                  <a:pt x="729614" y="876934"/>
                </a:lnTo>
                <a:lnTo>
                  <a:pt x="767714" y="850011"/>
                </a:lnTo>
                <a:lnTo>
                  <a:pt x="803020" y="819530"/>
                </a:lnTo>
                <a:lnTo>
                  <a:pt x="835278" y="785749"/>
                </a:lnTo>
                <a:lnTo>
                  <a:pt x="863980" y="749045"/>
                </a:lnTo>
                <a:lnTo>
                  <a:pt x="888872" y="709676"/>
                </a:lnTo>
                <a:lnTo>
                  <a:pt x="909827" y="667892"/>
                </a:lnTo>
                <a:lnTo>
                  <a:pt x="926718" y="624458"/>
                </a:lnTo>
                <a:lnTo>
                  <a:pt x="939164" y="579501"/>
                </a:lnTo>
                <a:lnTo>
                  <a:pt x="947038" y="533526"/>
                </a:lnTo>
                <a:lnTo>
                  <a:pt x="950467" y="487044"/>
                </a:lnTo>
                <a:lnTo>
                  <a:pt x="950594" y="475361"/>
                </a:lnTo>
                <a:lnTo>
                  <a:pt x="949325" y="440308"/>
                </a:lnTo>
                <a:lnTo>
                  <a:pt x="943609" y="394080"/>
                </a:lnTo>
                <a:lnTo>
                  <a:pt x="933450" y="348614"/>
                </a:lnTo>
                <a:lnTo>
                  <a:pt x="918844" y="304291"/>
                </a:lnTo>
                <a:lnTo>
                  <a:pt x="899921" y="261619"/>
                </a:lnTo>
                <a:lnTo>
                  <a:pt x="876934" y="220979"/>
                </a:lnTo>
                <a:lnTo>
                  <a:pt x="850010" y="182879"/>
                </a:lnTo>
                <a:lnTo>
                  <a:pt x="819530" y="147574"/>
                </a:lnTo>
                <a:lnTo>
                  <a:pt x="785748" y="115442"/>
                </a:lnTo>
                <a:lnTo>
                  <a:pt x="749045" y="86740"/>
                </a:lnTo>
                <a:lnTo>
                  <a:pt x="709675" y="61721"/>
                </a:lnTo>
                <a:lnTo>
                  <a:pt x="667892" y="40766"/>
                </a:lnTo>
                <a:lnTo>
                  <a:pt x="624458" y="24002"/>
                </a:lnTo>
                <a:lnTo>
                  <a:pt x="579500" y="11556"/>
                </a:lnTo>
                <a:lnTo>
                  <a:pt x="533526" y="3555"/>
                </a:lnTo>
                <a:lnTo>
                  <a:pt x="487044" y="126"/>
                </a:lnTo>
                <a:lnTo>
                  <a:pt x="475360" y="0"/>
                </a:lnTo>
                <a:close/>
              </a:path>
            </a:pathLst>
          </a:custGeom>
          <a:solidFill>
            <a:srgbClr val="37B5FF"/>
          </a:solidFill>
        </p:spPr>
        <p:txBody>
          <a:bodyPr wrap="square" lIns="0" tIns="0" rIns="0" bIns="0" rtlCol="0"/>
          <a:lstStyle/>
          <a:p>
            <a:endParaRPr/>
          </a:p>
        </p:txBody>
      </p:sp>
      <p:sp>
        <p:nvSpPr>
          <p:cNvPr id="21" name="object 21"/>
          <p:cNvSpPr/>
          <p:nvPr/>
        </p:nvSpPr>
        <p:spPr>
          <a:xfrm>
            <a:off x="12862559" y="5545454"/>
            <a:ext cx="950594" cy="949960"/>
          </a:xfrm>
          <a:custGeom>
            <a:avLst/>
            <a:gdLst/>
            <a:ahLst/>
            <a:cxnLst/>
            <a:rect l="l" t="t" r="r" b="b"/>
            <a:pathLst>
              <a:path w="950594" h="949960">
                <a:moveTo>
                  <a:pt x="475107" y="0"/>
                </a:moveTo>
                <a:lnTo>
                  <a:pt x="416941" y="3556"/>
                </a:lnTo>
                <a:lnTo>
                  <a:pt x="370967" y="11557"/>
                </a:lnTo>
                <a:lnTo>
                  <a:pt x="326009" y="24003"/>
                </a:lnTo>
                <a:lnTo>
                  <a:pt x="282575" y="40767"/>
                </a:lnTo>
                <a:lnTo>
                  <a:pt x="240919" y="61722"/>
                </a:lnTo>
                <a:lnTo>
                  <a:pt x="201549" y="86614"/>
                </a:lnTo>
                <a:lnTo>
                  <a:pt x="164719" y="115316"/>
                </a:lnTo>
                <a:lnTo>
                  <a:pt x="131064" y="147447"/>
                </a:lnTo>
                <a:lnTo>
                  <a:pt x="100584" y="182753"/>
                </a:lnTo>
                <a:lnTo>
                  <a:pt x="73660" y="220853"/>
                </a:lnTo>
                <a:lnTo>
                  <a:pt x="50673" y="261366"/>
                </a:lnTo>
                <a:lnTo>
                  <a:pt x="31876" y="303911"/>
                </a:lnTo>
                <a:lnTo>
                  <a:pt x="17145" y="348234"/>
                </a:lnTo>
                <a:lnTo>
                  <a:pt x="6985" y="393700"/>
                </a:lnTo>
                <a:lnTo>
                  <a:pt x="1270" y="439928"/>
                </a:lnTo>
                <a:lnTo>
                  <a:pt x="0" y="474853"/>
                </a:lnTo>
                <a:lnTo>
                  <a:pt x="126" y="486537"/>
                </a:lnTo>
                <a:lnTo>
                  <a:pt x="3556" y="533019"/>
                </a:lnTo>
                <a:lnTo>
                  <a:pt x="11557" y="578866"/>
                </a:lnTo>
                <a:lnTo>
                  <a:pt x="24003" y="623824"/>
                </a:lnTo>
                <a:lnTo>
                  <a:pt x="40767" y="667258"/>
                </a:lnTo>
                <a:lnTo>
                  <a:pt x="61722" y="708914"/>
                </a:lnTo>
                <a:lnTo>
                  <a:pt x="86614" y="748284"/>
                </a:lnTo>
                <a:lnTo>
                  <a:pt x="115316" y="784987"/>
                </a:lnTo>
                <a:lnTo>
                  <a:pt x="147447" y="818769"/>
                </a:lnTo>
                <a:lnTo>
                  <a:pt x="182753" y="849122"/>
                </a:lnTo>
                <a:lnTo>
                  <a:pt x="220980" y="876046"/>
                </a:lnTo>
                <a:lnTo>
                  <a:pt x="261493" y="898906"/>
                </a:lnTo>
                <a:lnTo>
                  <a:pt x="304165" y="917829"/>
                </a:lnTo>
                <a:lnTo>
                  <a:pt x="348361" y="932434"/>
                </a:lnTo>
                <a:lnTo>
                  <a:pt x="393826" y="942721"/>
                </a:lnTo>
                <a:lnTo>
                  <a:pt x="440182" y="948436"/>
                </a:lnTo>
                <a:lnTo>
                  <a:pt x="475107" y="949706"/>
                </a:lnTo>
                <a:lnTo>
                  <a:pt x="486791" y="949579"/>
                </a:lnTo>
                <a:lnTo>
                  <a:pt x="533273" y="946150"/>
                </a:lnTo>
                <a:lnTo>
                  <a:pt x="579247" y="938149"/>
                </a:lnTo>
                <a:lnTo>
                  <a:pt x="624078" y="925703"/>
                </a:lnTo>
                <a:lnTo>
                  <a:pt x="667638" y="908939"/>
                </a:lnTo>
                <a:lnTo>
                  <a:pt x="709295" y="887984"/>
                </a:lnTo>
                <a:lnTo>
                  <a:pt x="748665" y="863092"/>
                </a:lnTo>
                <a:lnTo>
                  <a:pt x="785368" y="834390"/>
                </a:lnTo>
                <a:lnTo>
                  <a:pt x="819150" y="802259"/>
                </a:lnTo>
                <a:lnTo>
                  <a:pt x="849630" y="766953"/>
                </a:lnTo>
                <a:lnTo>
                  <a:pt x="876426" y="728853"/>
                </a:lnTo>
                <a:lnTo>
                  <a:pt x="899413" y="688340"/>
                </a:lnTo>
                <a:lnTo>
                  <a:pt x="918336" y="645668"/>
                </a:lnTo>
                <a:lnTo>
                  <a:pt x="932942" y="601472"/>
                </a:lnTo>
                <a:lnTo>
                  <a:pt x="943228" y="556006"/>
                </a:lnTo>
                <a:lnTo>
                  <a:pt x="948944" y="509778"/>
                </a:lnTo>
                <a:lnTo>
                  <a:pt x="950213" y="474853"/>
                </a:lnTo>
                <a:lnTo>
                  <a:pt x="947928" y="428244"/>
                </a:lnTo>
                <a:lnTo>
                  <a:pt x="941070" y="382143"/>
                </a:lnTo>
                <a:lnTo>
                  <a:pt x="929767" y="337058"/>
                </a:lnTo>
                <a:lnTo>
                  <a:pt x="914019" y="293116"/>
                </a:lnTo>
                <a:lnTo>
                  <a:pt x="894080" y="250952"/>
                </a:lnTo>
                <a:lnTo>
                  <a:pt x="870076" y="211074"/>
                </a:lnTo>
                <a:lnTo>
                  <a:pt x="842391" y="173609"/>
                </a:lnTo>
                <a:lnTo>
                  <a:pt x="811022" y="139065"/>
                </a:lnTo>
                <a:lnTo>
                  <a:pt x="776478" y="107823"/>
                </a:lnTo>
                <a:lnTo>
                  <a:pt x="739013" y="80010"/>
                </a:lnTo>
                <a:lnTo>
                  <a:pt x="699007" y="56134"/>
                </a:lnTo>
                <a:lnTo>
                  <a:pt x="656971" y="36195"/>
                </a:lnTo>
                <a:lnTo>
                  <a:pt x="613028" y="20447"/>
                </a:lnTo>
                <a:lnTo>
                  <a:pt x="567817" y="9144"/>
                </a:lnTo>
                <a:lnTo>
                  <a:pt x="521716" y="2286"/>
                </a:lnTo>
                <a:lnTo>
                  <a:pt x="475107" y="0"/>
                </a:lnTo>
                <a:close/>
              </a:path>
            </a:pathLst>
          </a:custGeom>
          <a:solidFill>
            <a:srgbClr val="7CD956"/>
          </a:solidFill>
        </p:spPr>
        <p:txBody>
          <a:bodyPr wrap="square" lIns="0" tIns="0" rIns="0" bIns="0" rtlCol="0"/>
          <a:lstStyle/>
          <a:p>
            <a:endParaRPr/>
          </a:p>
        </p:txBody>
      </p:sp>
      <p:sp>
        <p:nvSpPr>
          <p:cNvPr id="22" name="object 22"/>
          <p:cNvSpPr/>
          <p:nvPr/>
        </p:nvSpPr>
        <p:spPr>
          <a:xfrm>
            <a:off x="14336394" y="5545454"/>
            <a:ext cx="950594" cy="949960"/>
          </a:xfrm>
          <a:custGeom>
            <a:avLst/>
            <a:gdLst/>
            <a:ahLst/>
            <a:cxnLst/>
            <a:rect l="l" t="t" r="r" b="b"/>
            <a:pathLst>
              <a:path w="950594" h="949960">
                <a:moveTo>
                  <a:pt x="475107" y="0"/>
                </a:moveTo>
                <a:lnTo>
                  <a:pt x="416941" y="3556"/>
                </a:lnTo>
                <a:lnTo>
                  <a:pt x="370967" y="11557"/>
                </a:lnTo>
                <a:lnTo>
                  <a:pt x="326009" y="24003"/>
                </a:lnTo>
                <a:lnTo>
                  <a:pt x="282575" y="40767"/>
                </a:lnTo>
                <a:lnTo>
                  <a:pt x="240919" y="61722"/>
                </a:lnTo>
                <a:lnTo>
                  <a:pt x="201549" y="86614"/>
                </a:lnTo>
                <a:lnTo>
                  <a:pt x="164719" y="115316"/>
                </a:lnTo>
                <a:lnTo>
                  <a:pt x="130937" y="147447"/>
                </a:lnTo>
                <a:lnTo>
                  <a:pt x="100584" y="182753"/>
                </a:lnTo>
                <a:lnTo>
                  <a:pt x="73660" y="220853"/>
                </a:lnTo>
                <a:lnTo>
                  <a:pt x="50673" y="261366"/>
                </a:lnTo>
                <a:lnTo>
                  <a:pt x="31750" y="303911"/>
                </a:lnTo>
                <a:lnTo>
                  <a:pt x="17145" y="348234"/>
                </a:lnTo>
                <a:lnTo>
                  <a:pt x="6985" y="393700"/>
                </a:lnTo>
                <a:lnTo>
                  <a:pt x="1270" y="439928"/>
                </a:lnTo>
                <a:lnTo>
                  <a:pt x="0" y="474853"/>
                </a:lnTo>
                <a:lnTo>
                  <a:pt x="126" y="486537"/>
                </a:lnTo>
                <a:lnTo>
                  <a:pt x="3556" y="533019"/>
                </a:lnTo>
                <a:lnTo>
                  <a:pt x="11557" y="578866"/>
                </a:lnTo>
                <a:lnTo>
                  <a:pt x="24003" y="623824"/>
                </a:lnTo>
                <a:lnTo>
                  <a:pt x="40767" y="667258"/>
                </a:lnTo>
                <a:lnTo>
                  <a:pt x="61722" y="708914"/>
                </a:lnTo>
                <a:lnTo>
                  <a:pt x="86614" y="748284"/>
                </a:lnTo>
                <a:lnTo>
                  <a:pt x="115316" y="784987"/>
                </a:lnTo>
                <a:lnTo>
                  <a:pt x="147447" y="818769"/>
                </a:lnTo>
                <a:lnTo>
                  <a:pt x="182753" y="849122"/>
                </a:lnTo>
                <a:lnTo>
                  <a:pt x="220853" y="876046"/>
                </a:lnTo>
                <a:lnTo>
                  <a:pt x="261493" y="898906"/>
                </a:lnTo>
                <a:lnTo>
                  <a:pt x="304038" y="917829"/>
                </a:lnTo>
                <a:lnTo>
                  <a:pt x="348361" y="932434"/>
                </a:lnTo>
                <a:lnTo>
                  <a:pt x="393826" y="942721"/>
                </a:lnTo>
                <a:lnTo>
                  <a:pt x="440182" y="948436"/>
                </a:lnTo>
                <a:lnTo>
                  <a:pt x="475107" y="949706"/>
                </a:lnTo>
                <a:lnTo>
                  <a:pt x="486791" y="949579"/>
                </a:lnTo>
                <a:lnTo>
                  <a:pt x="533273" y="946150"/>
                </a:lnTo>
                <a:lnTo>
                  <a:pt x="579120" y="938149"/>
                </a:lnTo>
                <a:lnTo>
                  <a:pt x="624078" y="925703"/>
                </a:lnTo>
                <a:lnTo>
                  <a:pt x="667639" y="908939"/>
                </a:lnTo>
                <a:lnTo>
                  <a:pt x="709295" y="887984"/>
                </a:lnTo>
                <a:lnTo>
                  <a:pt x="748665" y="863092"/>
                </a:lnTo>
                <a:lnTo>
                  <a:pt x="785368" y="834390"/>
                </a:lnTo>
                <a:lnTo>
                  <a:pt x="819150" y="802259"/>
                </a:lnTo>
                <a:lnTo>
                  <a:pt x="849630" y="766953"/>
                </a:lnTo>
                <a:lnTo>
                  <a:pt x="876426" y="728853"/>
                </a:lnTo>
                <a:lnTo>
                  <a:pt x="899414" y="688340"/>
                </a:lnTo>
                <a:lnTo>
                  <a:pt x="918337" y="645668"/>
                </a:lnTo>
                <a:lnTo>
                  <a:pt x="932942" y="601472"/>
                </a:lnTo>
                <a:lnTo>
                  <a:pt x="943228" y="556006"/>
                </a:lnTo>
                <a:lnTo>
                  <a:pt x="948944" y="509778"/>
                </a:lnTo>
                <a:lnTo>
                  <a:pt x="950214" y="474853"/>
                </a:lnTo>
                <a:lnTo>
                  <a:pt x="947928" y="428244"/>
                </a:lnTo>
                <a:lnTo>
                  <a:pt x="941070" y="382143"/>
                </a:lnTo>
                <a:lnTo>
                  <a:pt x="929767" y="337058"/>
                </a:lnTo>
                <a:lnTo>
                  <a:pt x="914019" y="293116"/>
                </a:lnTo>
                <a:lnTo>
                  <a:pt x="894080" y="250952"/>
                </a:lnTo>
                <a:lnTo>
                  <a:pt x="870076" y="211074"/>
                </a:lnTo>
                <a:lnTo>
                  <a:pt x="842391" y="173609"/>
                </a:lnTo>
                <a:lnTo>
                  <a:pt x="811022" y="139065"/>
                </a:lnTo>
                <a:lnTo>
                  <a:pt x="776478" y="107823"/>
                </a:lnTo>
                <a:lnTo>
                  <a:pt x="739013" y="80010"/>
                </a:lnTo>
                <a:lnTo>
                  <a:pt x="699008" y="56134"/>
                </a:lnTo>
                <a:lnTo>
                  <a:pt x="656844" y="36195"/>
                </a:lnTo>
                <a:lnTo>
                  <a:pt x="613028" y="20447"/>
                </a:lnTo>
                <a:lnTo>
                  <a:pt x="567817" y="9144"/>
                </a:lnTo>
                <a:lnTo>
                  <a:pt x="521589" y="2286"/>
                </a:lnTo>
                <a:lnTo>
                  <a:pt x="475107" y="0"/>
                </a:lnTo>
                <a:close/>
              </a:path>
            </a:pathLst>
          </a:custGeom>
          <a:solidFill>
            <a:srgbClr val="7CD956"/>
          </a:solidFill>
        </p:spPr>
        <p:txBody>
          <a:bodyPr wrap="square" lIns="0" tIns="0" rIns="0" bIns="0" rtlCol="0"/>
          <a:lstStyle/>
          <a:p>
            <a:endParaRPr/>
          </a:p>
        </p:txBody>
      </p:sp>
      <p:sp>
        <p:nvSpPr>
          <p:cNvPr id="23" name="object 23"/>
          <p:cNvSpPr/>
          <p:nvPr/>
        </p:nvSpPr>
        <p:spPr>
          <a:xfrm>
            <a:off x="15676244" y="5545454"/>
            <a:ext cx="950594" cy="949960"/>
          </a:xfrm>
          <a:custGeom>
            <a:avLst/>
            <a:gdLst/>
            <a:ahLst/>
            <a:cxnLst/>
            <a:rect l="l" t="t" r="r" b="b"/>
            <a:pathLst>
              <a:path w="950594" h="949960">
                <a:moveTo>
                  <a:pt x="475107" y="0"/>
                </a:moveTo>
                <a:lnTo>
                  <a:pt x="416941" y="3556"/>
                </a:lnTo>
                <a:lnTo>
                  <a:pt x="370967" y="11557"/>
                </a:lnTo>
                <a:lnTo>
                  <a:pt x="326009" y="24003"/>
                </a:lnTo>
                <a:lnTo>
                  <a:pt x="282575" y="40767"/>
                </a:lnTo>
                <a:lnTo>
                  <a:pt x="240919" y="61722"/>
                </a:lnTo>
                <a:lnTo>
                  <a:pt x="201549" y="86614"/>
                </a:lnTo>
                <a:lnTo>
                  <a:pt x="164719" y="115316"/>
                </a:lnTo>
                <a:lnTo>
                  <a:pt x="130937" y="147447"/>
                </a:lnTo>
                <a:lnTo>
                  <a:pt x="100584" y="182753"/>
                </a:lnTo>
                <a:lnTo>
                  <a:pt x="73660" y="220853"/>
                </a:lnTo>
                <a:lnTo>
                  <a:pt x="50673" y="261366"/>
                </a:lnTo>
                <a:lnTo>
                  <a:pt x="31750" y="303911"/>
                </a:lnTo>
                <a:lnTo>
                  <a:pt x="17145" y="348234"/>
                </a:lnTo>
                <a:lnTo>
                  <a:pt x="6985" y="393700"/>
                </a:lnTo>
                <a:lnTo>
                  <a:pt x="1270" y="439928"/>
                </a:lnTo>
                <a:lnTo>
                  <a:pt x="0" y="474853"/>
                </a:lnTo>
                <a:lnTo>
                  <a:pt x="126" y="486537"/>
                </a:lnTo>
                <a:lnTo>
                  <a:pt x="3556" y="533019"/>
                </a:lnTo>
                <a:lnTo>
                  <a:pt x="11557" y="578866"/>
                </a:lnTo>
                <a:lnTo>
                  <a:pt x="24003" y="623824"/>
                </a:lnTo>
                <a:lnTo>
                  <a:pt x="40767" y="667258"/>
                </a:lnTo>
                <a:lnTo>
                  <a:pt x="61722" y="708914"/>
                </a:lnTo>
                <a:lnTo>
                  <a:pt x="86614" y="748284"/>
                </a:lnTo>
                <a:lnTo>
                  <a:pt x="115316" y="784987"/>
                </a:lnTo>
                <a:lnTo>
                  <a:pt x="147447" y="818769"/>
                </a:lnTo>
                <a:lnTo>
                  <a:pt x="182753" y="849122"/>
                </a:lnTo>
                <a:lnTo>
                  <a:pt x="220853" y="876046"/>
                </a:lnTo>
                <a:lnTo>
                  <a:pt x="261493" y="898906"/>
                </a:lnTo>
                <a:lnTo>
                  <a:pt x="304038" y="917829"/>
                </a:lnTo>
                <a:lnTo>
                  <a:pt x="348361" y="932434"/>
                </a:lnTo>
                <a:lnTo>
                  <a:pt x="393826" y="942721"/>
                </a:lnTo>
                <a:lnTo>
                  <a:pt x="440182" y="948436"/>
                </a:lnTo>
                <a:lnTo>
                  <a:pt x="475107" y="949706"/>
                </a:lnTo>
                <a:lnTo>
                  <a:pt x="486664" y="949579"/>
                </a:lnTo>
                <a:lnTo>
                  <a:pt x="533273" y="946150"/>
                </a:lnTo>
                <a:lnTo>
                  <a:pt x="579120" y="938149"/>
                </a:lnTo>
                <a:lnTo>
                  <a:pt x="624078" y="925703"/>
                </a:lnTo>
                <a:lnTo>
                  <a:pt x="667639" y="908939"/>
                </a:lnTo>
                <a:lnTo>
                  <a:pt x="709295" y="887984"/>
                </a:lnTo>
                <a:lnTo>
                  <a:pt x="748665" y="863092"/>
                </a:lnTo>
                <a:lnTo>
                  <a:pt x="785368" y="834390"/>
                </a:lnTo>
                <a:lnTo>
                  <a:pt x="819150" y="802259"/>
                </a:lnTo>
                <a:lnTo>
                  <a:pt x="849630" y="766953"/>
                </a:lnTo>
                <a:lnTo>
                  <a:pt x="876426" y="728853"/>
                </a:lnTo>
                <a:lnTo>
                  <a:pt x="899414" y="688340"/>
                </a:lnTo>
                <a:lnTo>
                  <a:pt x="918337" y="645668"/>
                </a:lnTo>
                <a:lnTo>
                  <a:pt x="932942" y="601472"/>
                </a:lnTo>
                <a:lnTo>
                  <a:pt x="943228" y="556006"/>
                </a:lnTo>
                <a:lnTo>
                  <a:pt x="948944" y="509778"/>
                </a:lnTo>
                <a:lnTo>
                  <a:pt x="950214" y="474853"/>
                </a:lnTo>
                <a:lnTo>
                  <a:pt x="947928" y="428244"/>
                </a:lnTo>
                <a:lnTo>
                  <a:pt x="941070" y="382143"/>
                </a:lnTo>
                <a:lnTo>
                  <a:pt x="929767" y="337058"/>
                </a:lnTo>
                <a:lnTo>
                  <a:pt x="914019" y="293116"/>
                </a:lnTo>
                <a:lnTo>
                  <a:pt x="894080" y="250952"/>
                </a:lnTo>
                <a:lnTo>
                  <a:pt x="870076" y="211074"/>
                </a:lnTo>
                <a:lnTo>
                  <a:pt x="842264" y="173609"/>
                </a:lnTo>
                <a:lnTo>
                  <a:pt x="811022" y="139065"/>
                </a:lnTo>
                <a:lnTo>
                  <a:pt x="776478" y="107823"/>
                </a:lnTo>
                <a:lnTo>
                  <a:pt x="739013" y="80010"/>
                </a:lnTo>
                <a:lnTo>
                  <a:pt x="699008" y="56134"/>
                </a:lnTo>
                <a:lnTo>
                  <a:pt x="656844" y="36195"/>
                </a:lnTo>
                <a:lnTo>
                  <a:pt x="613028" y="20447"/>
                </a:lnTo>
                <a:lnTo>
                  <a:pt x="567817" y="9144"/>
                </a:lnTo>
                <a:lnTo>
                  <a:pt x="521589" y="2286"/>
                </a:lnTo>
                <a:lnTo>
                  <a:pt x="475107" y="0"/>
                </a:lnTo>
                <a:close/>
              </a:path>
            </a:pathLst>
          </a:custGeom>
          <a:solidFill>
            <a:srgbClr val="7CD956"/>
          </a:solidFill>
        </p:spPr>
        <p:txBody>
          <a:bodyPr wrap="square" lIns="0" tIns="0" rIns="0" bIns="0" rtlCol="0"/>
          <a:lstStyle/>
          <a:p>
            <a:endParaRPr/>
          </a:p>
        </p:txBody>
      </p:sp>
      <p:sp>
        <p:nvSpPr>
          <p:cNvPr id="24" name="object 24"/>
          <p:cNvSpPr/>
          <p:nvPr/>
        </p:nvSpPr>
        <p:spPr>
          <a:xfrm>
            <a:off x="17110710" y="5535167"/>
            <a:ext cx="950594" cy="949960"/>
          </a:xfrm>
          <a:custGeom>
            <a:avLst/>
            <a:gdLst/>
            <a:ahLst/>
            <a:cxnLst/>
            <a:rect l="l" t="t" r="r" b="b"/>
            <a:pathLst>
              <a:path w="950594" h="949960">
                <a:moveTo>
                  <a:pt x="475107" y="0"/>
                </a:moveTo>
                <a:lnTo>
                  <a:pt x="416941" y="3556"/>
                </a:lnTo>
                <a:lnTo>
                  <a:pt x="370967" y="11557"/>
                </a:lnTo>
                <a:lnTo>
                  <a:pt x="326009" y="24003"/>
                </a:lnTo>
                <a:lnTo>
                  <a:pt x="282575" y="40767"/>
                </a:lnTo>
                <a:lnTo>
                  <a:pt x="240919" y="61722"/>
                </a:lnTo>
                <a:lnTo>
                  <a:pt x="201549" y="86614"/>
                </a:lnTo>
                <a:lnTo>
                  <a:pt x="164719" y="115316"/>
                </a:lnTo>
                <a:lnTo>
                  <a:pt x="130936" y="147447"/>
                </a:lnTo>
                <a:lnTo>
                  <a:pt x="100584" y="182753"/>
                </a:lnTo>
                <a:lnTo>
                  <a:pt x="73659" y="220853"/>
                </a:lnTo>
                <a:lnTo>
                  <a:pt x="50673" y="261366"/>
                </a:lnTo>
                <a:lnTo>
                  <a:pt x="31876" y="303911"/>
                </a:lnTo>
                <a:lnTo>
                  <a:pt x="17145" y="348234"/>
                </a:lnTo>
                <a:lnTo>
                  <a:pt x="6984" y="393700"/>
                </a:lnTo>
                <a:lnTo>
                  <a:pt x="1270" y="439928"/>
                </a:lnTo>
                <a:lnTo>
                  <a:pt x="0" y="474853"/>
                </a:lnTo>
                <a:lnTo>
                  <a:pt x="126" y="486537"/>
                </a:lnTo>
                <a:lnTo>
                  <a:pt x="3555" y="532892"/>
                </a:lnTo>
                <a:lnTo>
                  <a:pt x="11557" y="578866"/>
                </a:lnTo>
                <a:lnTo>
                  <a:pt x="24003" y="623824"/>
                </a:lnTo>
                <a:lnTo>
                  <a:pt x="40767" y="667258"/>
                </a:lnTo>
                <a:lnTo>
                  <a:pt x="61722" y="708914"/>
                </a:lnTo>
                <a:lnTo>
                  <a:pt x="86613" y="748284"/>
                </a:lnTo>
                <a:lnTo>
                  <a:pt x="115316" y="784987"/>
                </a:lnTo>
                <a:lnTo>
                  <a:pt x="147447" y="818769"/>
                </a:lnTo>
                <a:lnTo>
                  <a:pt x="182753" y="849122"/>
                </a:lnTo>
                <a:lnTo>
                  <a:pt x="220853" y="875919"/>
                </a:lnTo>
                <a:lnTo>
                  <a:pt x="261493" y="898906"/>
                </a:lnTo>
                <a:lnTo>
                  <a:pt x="304038" y="917829"/>
                </a:lnTo>
                <a:lnTo>
                  <a:pt x="348361" y="932434"/>
                </a:lnTo>
                <a:lnTo>
                  <a:pt x="393826" y="942594"/>
                </a:lnTo>
                <a:lnTo>
                  <a:pt x="440182" y="948309"/>
                </a:lnTo>
                <a:lnTo>
                  <a:pt x="475107" y="949706"/>
                </a:lnTo>
                <a:lnTo>
                  <a:pt x="486791" y="949452"/>
                </a:lnTo>
                <a:lnTo>
                  <a:pt x="533273" y="946023"/>
                </a:lnTo>
                <a:lnTo>
                  <a:pt x="579247" y="938149"/>
                </a:lnTo>
                <a:lnTo>
                  <a:pt x="624078" y="925703"/>
                </a:lnTo>
                <a:lnTo>
                  <a:pt x="667638" y="908939"/>
                </a:lnTo>
                <a:lnTo>
                  <a:pt x="709295" y="887984"/>
                </a:lnTo>
                <a:lnTo>
                  <a:pt x="748665" y="863092"/>
                </a:lnTo>
                <a:lnTo>
                  <a:pt x="785368" y="834390"/>
                </a:lnTo>
                <a:lnTo>
                  <a:pt x="819150" y="802259"/>
                </a:lnTo>
                <a:lnTo>
                  <a:pt x="849630" y="766953"/>
                </a:lnTo>
                <a:lnTo>
                  <a:pt x="876426" y="728853"/>
                </a:lnTo>
                <a:lnTo>
                  <a:pt x="899413" y="688340"/>
                </a:lnTo>
                <a:lnTo>
                  <a:pt x="918336" y="645668"/>
                </a:lnTo>
                <a:lnTo>
                  <a:pt x="932942" y="601472"/>
                </a:lnTo>
                <a:lnTo>
                  <a:pt x="943228" y="556006"/>
                </a:lnTo>
                <a:lnTo>
                  <a:pt x="948944" y="509778"/>
                </a:lnTo>
                <a:lnTo>
                  <a:pt x="950213" y="474853"/>
                </a:lnTo>
                <a:lnTo>
                  <a:pt x="947928" y="428244"/>
                </a:lnTo>
                <a:lnTo>
                  <a:pt x="941070" y="382143"/>
                </a:lnTo>
                <a:lnTo>
                  <a:pt x="929767" y="336931"/>
                </a:lnTo>
                <a:lnTo>
                  <a:pt x="914019" y="293116"/>
                </a:lnTo>
                <a:lnTo>
                  <a:pt x="894080" y="250952"/>
                </a:lnTo>
                <a:lnTo>
                  <a:pt x="870076" y="211074"/>
                </a:lnTo>
                <a:lnTo>
                  <a:pt x="842391" y="173609"/>
                </a:lnTo>
                <a:lnTo>
                  <a:pt x="811022" y="139065"/>
                </a:lnTo>
                <a:lnTo>
                  <a:pt x="776478" y="107823"/>
                </a:lnTo>
                <a:lnTo>
                  <a:pt x="739013" y="80010"/>
                </a:lnTo>
                <a:lnTo>
                  <a:pt x="699007" y="56007"/>
                </a:lnTo>
                <a:lnTo>
                  <a:pt x="656844" y="36195"/>
                </a:lnTo>
                <a:lnTo>
                  <a:pt x="613028" y="20447"/>
                </a:lnTo>
                <a:lnTo>
                  <a:pt x="567817" y="9144"/>
                </a:lnTo>
                <a:lnTo>
                  <a:pt x="521716" y="2286"/>
                </a:lnTo>
                <a:lnTo>
                  <a:pt x="475107" y="0"/>
                </a:lnTo>
                <a:close/>
              </a:path>
            </a:pathLst>
          </a:custGeom>
          <a:solidFill>
            <a:srgbClr val="7CD956"/>
          </a:solidFill>
        </p:spPr>
        <p:txBody>
          <a:bodyPr wrap="square" lIns="0" tIns="0" rIns="0" bIns="0" rtlCol="0"/>
          <a:lstStyle/>
          <a:p>
            <a:endParaRPr/>
          </a:p>
        </p:txBody>
      </p:sp>
      <p:sp>
        <p:nvSpPr>
          <p:cNvPr id="25" name="object 25"/>
          <p:cNvSpPr/>
          <p:nvPr/>
        </p:nvSpPr>
        <p:spPr>
          <a:xfrm>
            <a:off x="13220700" y="8653271"/>
            <a:ext cx="396240" cy="396240"/>
          </a:xfrm>
          <a:custGeom>
            <a:avLst/>
            <a:gdLst/>
            <a:ahLst/>
            <a:cxnLst/>
            <a:rect l="l" t="t" r="r" b="b"/>
            <a:pathLst>
              <a:path w="396240" h="396240">
                <a:moveTo>
                  <a:pt x="197865" y="0"/>
                </a:moveTo>
                <a:lnTo>
                  <a:pt x="131190" y="11556"/>
                </a:lnTo>
                <a:lnTo>
                  <a:pt x="96138" y="28193"/>
                </a:lnTo>
                <a:lnTo>
                  <a:pt x="65023" y="51180"/>
                </a:lnTo>
                <a:lnTo>
                  <a:pt x="38988" y="80009"/>
                </a:lnTo>
                <a:lnTo>
                  <a:pt x="19050" y="113283"/>
                </a:lnTo>
                <a:lnTo>
                  <a:pt x="5969" y="149732"/>
                </a:lnTo>
                <a:lnTo>
                  <a:pt x="253" y="188086"/>
                </a:lnTo>
                <a:lnTo>
                  <a:pt x="0" y="197865"/>
                </a:lnTo>
                <a:lnTo>
                  <a:pt x="3809" y="236473"/>
                </a:lnTo>
                <a:lnTo>
                  <a:pt x="15113" y="273557"/>
                </a:lnTo>
                <a:lnTo>
                  <a:pt x="33401" y="307720"/>
                </a:lnTo>
                <a:lnTo>
                  <a:pt x="57911" y="337692"/>
                </a:lnTo>
                <a:lnTo>
                  <a:pt x="87884" y="362330"/>
                </a:lnTo>
                <a:lnTo>
                  <a:pt x="122173" y="380631"/>
                </a:lnTo>
                <a:lnTo>
                  <a:pt x="159257" y="391883"/>
                </a:lnTo>
                <a:lnTo>
                  <a:pt x="197865" y="395693"/>
                </a:lnTo>
                <a:lnTo>
                  <a:pt x="226821" y="393547"/>
                </a:lnTo>
                <a:lnTo>
                  <a:pt x="264540" y="384124"/>
                </a:lnTo>
                <a:lnTo>
                  <a:pt x="299592" y="367550"/>
                </a:lnTo>
                <a:lnTo>
                  <a:pt x="330707" y="344423"/>
                </a:lnTo>
                <a:lnTo>
                  <a:pt x="356742" y="315721"/>
                </a:lnTo>
                <a:lnTo>
                  <a:pt x="376682" y="282447"/>
                </a:lnTo>
                <a:lnTo>
                  <a:pt x="389763" y="245871"/>
                </a:lnTo>
                <a:lnTo>
                  <a:pt x="395478" y="207517"/>
                </a:lnTo>
                <a:lnTo>
                  <a:pt x="395732" y="197865"/>
                </a:lnTo>
                <a:lnTo>
                  <a:pt x="393573" y="168782"/>
                </a:lnTo>
                <a:lnTo>
                  <a:pt x="384175" y="131190"/>
                </a:lnTo>
                <a:lnTo>
                  <a:pt x="367538" y="96138"/>
                </a:lnTo>
                <a:lnTo>
                  <a:pt x="344423" y="65023"/>
                </a:lnTo>
                <a:lnTo>
                  <a:pt x="315721" y="38988"/>
                </a:lnTo>
                <a:lnTo>
                  <a:pt x="282448" y="19049"/>
                </a:lnTo>
                <a:lnTo>
                  <a:pt x="245871" y="5968"/>
                </a:lnTo>
                <a:lnTo>
                  <a:pt x="207517" y="253"/>
                </a:lnTo>
                <a:lnTo>
                  <a:pt x="197865" y="0"/>
                </a:lnTo>
                <a:close/>
              </a:path>
            </a:pathLst>
          </a:custGeom>
          <a:solidFill>
            <a:srgbClr val="FF904D"/>
          </a:solidFill>
        </p:spPr>
        <p:txBody>
          <a:bodyPr wrap="square" lIns="0" tIns="0" rIns="0" bIns="0" rtlCol="0"/>
          <a:lstStyle/>
          <a:p>
            <a:endParaRPr/>
          </a:p>
        </p:txBody>
      </p:sp>
      <p:sp>
        <p:nvSpPr>
          <p:cNvPr id="26" name="object 26"/>
          <p:cNvSpPr/>
          <p:nvPr/>
        </p:nvSpPr>
        <p:spPr>
          <a:xfrm>
            <a:off x="15645384" y="8653271"/>
            <a:ext cx="396240" cy="396240"/>
          </a:xfrm>
          <a:custGeom>
            <a:avLst/>
            <a:gdLst/>
            <a:ahLst/>
            <a:cxnLst/>
            <a:rect l="l" t="t" r="r" b="b"/>
            <a:pathLst>
              <a:path w="396240" h="396240">
                <a:moveTo>
                  <a:pt x="197865" y="0"/>
                </a:moveTo>
                <a:lnTo>
                  <a:pt x="131190" y="11556"/>
                </a:lnTo>
                <a:lnTo>
                  <a:pt x="96138" y="28193"/>
                </a:lnTo>
                <a:lnTo>
                  <a:pt x="65023" y="51180"/>
                </a:lnTo>
                <a:lnTo>
                  <a:pt x="38988" y="80009"/>
                </a:lnTo>
                <a:lnTo>
                  <a:pt x="19050" y="113283"/>
                </a:lnTo>
                <a:lnTo>
                  <a:pt x="5969" y="149732"/>
                </a:lnTo>
                <a:lnTo>
                  <a:pt x="253" y="188086"/>
                </a:lnTo>
                <a:lnTo>
                  <a:pt x="0" y="197865"/>
                </a:lnTo>
                <a:lnTo>
                  <a:pt x="3809" y="236473"/>
                </a:lnTo>
                <a:lnTo>
                  <a:pt x="15112" y="273557"/>
                </a:lnTo>
                <a:lnTo>
                  <a:pt x="33400" y="307720"/>
                </a:lnTo>
                <a:lnTo>
                  <a:pt x="57911" y="337692"/>
                </a:lnTo>
                <a:lnTo>
                  <a:pt x="87883" y="362330"/>
                </a:lnTo>
                <a:lnTo>
                  <a:pt x="122173" y="380631"/>
                </a:lnTo>
                <a:lnTo>
                  <a:pt x="159257" y="391883"/>
                </a:lnTo>
                <a:lnTo>
                  <a:pt x="197865" y="395693"/>
                </a:lnTo>
                <a:lnTo>
                  <a:pt x="226821" y="393547"/>
                </a:lnTo>
                <a:lnTo>
                  <a:pt x="264540" y="384124"/>
                </a:lnTo>
                <a:lnTo>
                  <a:pt x="299592" y="367550"/>
                </a:lnTo>
                <a:lnTo>
                  <a:pt x="330707" y="344423"/>
                </a:lnTo>
                <a:lnTo>
                  <a:pt x="356742" y="315721"/>
                </a:lnTo>
                <a:lnTo>
                  <a:pt x="376681" y="282447"/>
                </a:lnTo>
                <a:lnTo>
                  <a:pt x="389762" y="245871"/>
                </a:lnTo>
                <a:lnTo>
                  <a:pt x="395477" y="207517"/>
                </a:lnTo>
                <a:lnTo>
                  <a:pt x="395731" y="197865"/>
                </a:lnTo>
                <a:lnTo>
                  <a:pt x="393573" y="168782"/>
                </a:lnTo>
                <a:lnTo>
                  <a:pt x="384175" y="131190"/>
                </a:lnTo>
                <a:lnTo>
                  <a:pt x="367537" y="96138"/>
                </a:lnTo>
                <a:lnTo>
                  <a:pt x="344423" y="65023"/>
                </a:lnTo>
                <a:lnTo>
                  <a:pt x="315721" y="38988"/>
                </a:lnTo>
                <a:lnTo>
                  <a:pt x="282448" y="19049"/>
                </a:lnTo>
                <a:lnTo>
                  <a:pt x="245871" y="5968"/>
                </a:lnTo>
                <a:lnTo>
                  <a:pt x="207517" y="253"/>
                </a:lnTo>
                <a:lnTo>
                  <a:pt x="197865" y="0"/>
                </a:lnTo>
                <a:close/>
              </a:path>
            </a:pathLst>
          </a:custGeom>
          <a:solidFill>
            <a:srgbClr val="7CD956"/>
          </a:solidFill>
        </p:spPr>
        <p:txBody>
          <a:bodyPr wrap="square" lIns="0" tIns="0" rIns="0" bIns="0" rtlCol="0"/>
          <a:lstStyle/>
          <a:p>
            <a:endParaRPr/>
          </a:p>
        </p:txBody>
      </p:sp>
      <p:sp>
        <p:nvSpPr>
          <p:cNvPr id="27" name="object 27"/>
          <p:cNvSpPr txBox="1"/>
          <p:nvPr/>
        </p:nvSpPr>
        <p:spPr>
          <a:xfrm>
            <a:off x="13808202" y="8635365"/>
            <a:ext cx="1413510" cy="369570"/>
          </a:xfrm>
          <a:prstGeom prst="rect">
            <a:avLst/>
          </a:prstGeom>
        </p:spPr>
        <p:txBody>
          <a:bodyPr vert="horz" wrap="square" lIns="0" tIns="13335" rIns="0" bIns="0" rtlCol="0">
            <a:spAutoFit/>
          </a:bodyPr>
          <a:lstStyle/>
          <a:p>
            <a:pPr marL="12700">
              <a:lnSpc>
                <a:spcPct val="100000"/>
              </a:lnSpc>
              <a:spcBef>
                <a:spcPts val="105"/>
              </a:spcBef>
            </a:pPr>
            <a:r>
              <a:rPr sz="2250" spc="65" dirty="0">
                <a:solidFill>
                  <a:srgbClr val="1B1B1B"/>
                </a:solidFill>
                <a:latin typeface="Tahoma" panose="020B0604030504040204"/>
                <a:cs typeface="Tahoma" panose="020B0604030504040204"/>
              </a:rPr>
              <a:t>Roo</a:t>
            </a:r>
            <a:r>
              <a:rPr sz="2100" spc="65" dirty="0">
                <a:solidFill>
                  <a:srgbClr val="1B1B1B"/>
                </a:solidFill>
                <a:latin typeface="Tahoma" panose="020B0604030504040204"/>
                <a:cs typeface="Tahoma" panose="020B0604030504040204"/>
              </a:rPr>
              <a:t>t</a:t>
            </a:r>
            <a:r>
              <a:rPr sz="2100" spc="-85" dirty="0">
                <a:solidFill>
                  <a:srgbClr val="1B1B1B"/>
                </a:solidFill>
                <a:latin typeface="Tahoma" panose="020B0604030504040204"/>
                <a:cs typeface="Tahoma" panose="020B0604030504040204"/>
              </a:rPr>
              <a:t> </a:t>
            </a:r>
            <a:r>
              <a:rPr sz="2250" spc="75" dirty="0">
                <a:solidFill>
                  <a:srgbClr val="1B1B1B"/>
                </a:solidFill>
                <a:latin typeface="Tahoma" panose="020B0604030504040204"/>
                <a:cs typeface="Tahoma" panose="020B0604030504040204"/>
              </a:rPr>
              <a:t>Node</a:t>
            </a:r>
            <a:endParaRPr sz="2250">
              <a:latin typeface="Tahoma" panose="020B0604030504040204"/>
              <a:cs typeface="Tahoma" panose="020B0604030504040204"/>
            </a:endParaRPr>
          </a:p>
        </p:txBody>
      </p:sp>
      <p:sp>
        <p:nvSpPr>
          <p:cNvPr id="28" name="object 28"/>
          <p:cNvSpPr txBox="1"/>
          <p:nvPr/>
        </p:nvSpPr>
        <p:spPr>
          <a:xfrm>
            <a:off x="16223361" y="8620125"/>
            <a:ext cx="1362710" cy="369570"/>
          </a:xfrm>
          <a:prstGeom prst="rect">
            <a:avLst/>
          </a:prstGeom>
        </p:spPr>
        <p:txBody>
          <a:bodyPr vert="horz" wrap="square" lIns="0" tIns="13335" rIns="0" bIns="0" rtlCol="0">
            <a:spAutoFit/>
          </a:bodyPr>
          <a:lstStyle/>
          <a:p>
            <a:pPr marL="12700">
              <a:lnSpc>
                <a:spcPct val="100000"/>
              </a:lnSpc>
              <a:spcBef>
                <a:spcPts val="105"/>
              </a:spcBef>
            </a:pPr>
            <a:r>
              <a:rPr sz="2250" spc="55" dirty="0">
                <a:solidFill>
                  <a:srgbClr val="1B1B1B"/>
                </a:solidFill>
                <a:latin typeface="Tahoma" panose="020B0604030504040204"/>
                <a:cs typeface="Tahoma" panose="020B0604030504040204"/>
              </a:rPr>
              <a:t>Leaf</a:t>
            </a:r>
            <a:r>
              <a:rPr sz="2250" spc="-150" dirty="0">
                <a:solidFill>
                  <a:srgbClr val="1B1B1B"/>
                </a:solidFill>
                <a:latin typeface="Tahoma" panose="020B0604030504040204"/>
                <a:cs typeface="Tahoma" panose="020B0604030504040204"/>
              </a:rPr>
              <a:t> </a:t>
            </a:r>
            <a:r>
              <a:rPr sz="2250" spc="75" dirty="0">
                <a:solidFill>
                  <a:srgbClr val="1B1B1B"/>
                </a:solidFill>
                <a:latin typeface="Tahoma" panose="020B0604030504040204"/>
                <a:cs typeface="Tahoma" panose="020B0604030504040204"/>
              </a:rPr>
              <a:t>Node</a:t>
            </a:r>
            <a:endParaRPr sz="2250">
              <a:latin typeface="Tahoma" panose="020B0604030504040204"/>
              <a:cs typeface="Tahoma" panose="020B0604030504040204"/>
            </a:endParaRPr>
          </a:p>
        </p:txBody>
      </p:sp>
      <p:sp>
        <p:nvSpPr>
          <p:cNvPr id="29" name="object 29"/>
          <p:cNvSpPr txBox="1"/>
          <p:nvPr/>
        </p:nvSpPr>
        <p:spPr>
          <a:xfrm>
            <a:off x="15130017" y="3035554"/>
            <a:ext cx="803910" cy="299720"/>
          </a:xfrm>
          <a:prstGeom prst="rect">
            <a:avLst/>
          </a:prstGeom>
        </p:spPr>
        <p:txBody>
          <a:bodyPr vert="horz" wrap="square" lIns="0" tIns="12700" rIns="0" bIns="0" rtlCol="0">
            <a:spAutoFit/>
          </a:bodyPr>
          <a:lstStyle/>
          <a:p>
            <a:pPr marL="12700">
              <a:lnSpc>
                <a:spcPct val="100000"/>
              </a:lnSpc>
              <a:spcBef>
                <a:spcPts val="100"/>
              </a:spcBef>
            </a:pPr>
            <a:r>
              <a:rPr sz="1800" spc="80" dirty="0">
                <a:solidFill>
                  <a:srgbClr val="1B1B1B"/>
                </a:solidFill>
                <a:latin typeface="Tahoma" panose="020B0604030504040204"/>
                <a:cs typeface="Tahoma" panose="020B0604030504040204"/>
              </a:rPr>
              <a:t>H</a:t>
            </a:r>
            <a:r>
              <a:rPr sz="1700" spc="80" dirty="0">
                <a:solidFill>
                  <a:srgbClr val="1B1B1B"/>
                </a:solidFill>
                <a:latin typeface="Tahoma" panose="020B0604030504040204"/>
                <a:cs typeface="Tahoma" panose="020B0604030504040204"/>
              </a:rPr>
              <a:t>u</a:t>
            </a:r>
            <a:r>
              <a:rPr sz="1800" spc="85" dirty="0">
                <a:solidFill>
                  <a:srgbClr val="1B1B1B"/>
                </a:solidFill>
                <a:latin typeface="Tahoma" panose="020B0604030504040204"/>
                <a:cs typeface="Tahoma" panose="020B0604030504040204"/>
              </a:rPr>
              <a:t>ng</a:t>
            </a:r>
            <a:r>
              <a:rPr sz="1700" spc="80" dirty="0">
                <a:solidFill>
                  <a:srgbClr val="1B1B1B"/>
                </a:solidFill>
                <a:latin typeface="Tahoma" panose="020B0604030504040204"/>
                <a:cs typeface="Tahoma" panose="020B0604030504040204"/>
              </a:rPr>
              <a:t>ry</a:t>
            </a:r>
            <a:endParaRPr sz="1700">
              <a:latin typeface="Tahoma" panose="020B0604030504040204"/>
              <a:cs typeface="Tahoma" panose="020B0604030504040204"/>
            </a:endParaRPr>
          </a:p>
        </p:txBody>
      </p:sp>
      <p:sp>
        <p:nvSpPr>
          <p:cNvPr id="30" name="object 30"/>
          <p:cNvSpPr txBox="1"/>
          <p:nvPr/>
        </p:nvSpPr>
        <p:spPr>
          <a:xfrm>
            <a:off x="16495267" y="4585461"/>
            <a:ext cx="713105"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1B1B1B"/>
                </a:solidFill>
                <a:latin typeface="Tahoma" panose="020B0604030504040204"/>
                <a:cs typeface="Tahoma" panose="020B0604030504040204"/>
              </a:rPr>
              <a:t>S</a:t>
            </a:r>
            <a:r>
              <a:rPr sz="1800" spc="65" dirty="0">
                <a:solidFill>
                  <a:srgbClr val="1B1B1B"/>
                </a:solidFill>
                <a:latin typeface="Tahoma" panose="020B0604030504040204"/>
                <a:cs typeface="Tahoma" panose="020B0604030504040204"/>
              </a:rPr>
              <a:t>l</a:t>
            </a:r>
            <a:r>
              <a:rPr sz="1800" spc="35" dirty="0">
                <a:solidFill>
                  <a:srgbClr val="1B1B1B"/>
                </a:solidFill>
                <a:latin typeface="Tahoma" panose="020B0604030504040204"/>
                <a:cs typeface="Tahoma" panose="020B0604030504040204"/>
              </a:rPr>
              <a:t>ee</a:t>
            </a:r>
            <a:r>
              <a:rPr sz="1800" spc="70" dirty="0">
                <a:solidFill>
                  <a:srgbClr val="1B1B1B"/>
                </a:solidFill>
                <a:latin typeface="Tahoma" panose="020B0604030504040204"/>
                <a:cs typeface="Tahoma" panose="020B0604030504040204"/>
              </a:rPr>
              <a:t>p</a:t>
            </a:r>
            <a:r>
              <a:rPr sz="1700" dirty="0">
                <a:solidFill>
                  <a:srgbClr val="1B1B1B"/>
                </a:solidFill>
                <a:latin typeface="Tahoma" panose="020B0604030504040204"/>
                <a:cs typeface="Tahoma" panose="020B0604030504040204"/>
              </a:rPr>
              <a:t>y</a:t>
            </a:r>
            <a:endParaRPr sz="1700">
              <a:latin typeface="Tahoma" panose="020B0604030504040204"/>
              <a:cs typeface="Tahoma" panose="020B0604030504040204"/>
            </a:endParaRPr>
          </a:p>
        </p:txBody>
      </p:sp>
      <p:sp>
        <p:nvSpPr>
          <p:cNvPr id="31" name="object 31"/>
          <p:cNvSpPr txBox="1"/>
          <p:nvPr/>
        </p:nvSpPr>
        <p:spPr>
          <a:xfrm>
            <a:off x="13770610" y="4538853"/>
            <a:ext cx="851535" cy="518159"/>
          </a:xfrm>
          <a:prstGeom prst="rect">
            <a:avLst/>
          </a:prstGeom>
        </p:spPr>
        <p:txBody>
          <a:bodyPr vert="horz" wrap="square" lIns="0" tIns="69215" rIns="0" bIns="0" rtlCol="0">
            <a:spAutoFit/>
          </a:bodyPr>
          <a:lstStyle/>
          <a:p>
            <a:pPr marL="157480" marR="5080" indent="-145415">
              <a:lnSpc>
                <a:spcPct val="79000"/>
              </a:lnSpc>
              <a:spcBef>
                <a:spcPts val="545"/>
              </a:spcBef>
            </a:pPr>
            <a:r>
              <a:rPr sz="1800" spc="50" dirty="0">
                <a:solidFill>
                  <a:srgbClr val="1B1B1B"/>
                </a:solidFill>
                <a:latin typeface="Tahoma" panose="020B0604030504040204"/>
                <a:cs typeface="Tahoma" panose="020B0604030504040204"/>
              </a:rPr>
              <a:t>Wan</a:t>
            </a:r>
            <a:r>
              <a:rPr sz="1700" spc="50" dirty="0">
                <a:solidFill>
                  <a:srgbClr val="1B1B1B"/>
                </a:solidFill>
                <a:latin typeface="Tahoma" panose="020B0604030504040204"/>
                <a:cs typeface="Tahoma" panose="020B0604030504040204"/>
              </a:rPr>
              <a:t>t</a:t>
            </a:r>
            <a:r>
              <a:rPr sz="1700" spc="-85" dirty="0">
                <a:solidFill>
                  <a:srgbClr val="1B1B1B"/>
                </a:solidFill>
                <a:latin typeface="Tahoma" panose="020B0604030504040204"/>
                <a:cs typeface="Tahoma" panose="020B0604030504040204"/>
              </a:rPr>
              <a:t> </a:t>
            </a:r>
            <a:r>
              <a:rPr sz="1700" spc="30" dirty="0">
                <a:solidFill>
                  <a:srgbClr val="1B1B1B"/>
                </a:solidFill>
                <a:latin typeface="Tahoma" panose="020B0604030504040204"/>
                <a:cs typeface="Tahoma" panose="020B0604030504040204"/>
              </a:rPr>
              <a:t>t</a:t>
            </a:r>
            <a:r>
              <a:rPr sz="1800" spc="30" dirty="0">
                <a:solidFill>
                  <a:srgbClr val="1B1B1B"/>
                </a:solidFill>
                <a:latin typeface="Tahoma" panose="020B0604030504040204"/>
                <a:cs typeface="Tahoma" panose="020B0604030504040204"/>
              </a:rPr>
              <a:t>o  </a:t>
            </a:r>
            <a:r>
              <a:rPr sz="1800" spc="90" dirty="0">
                <a:solidFill>
                  <a:srgbClr val="1B1B1B"/>
                </a:solidFill>
                <a:latin typeface="Tahoma" panose="020B0604030504040204"/>
                <a:cs typeface="Tahoma" panose="020B0604030504040204"/>
              </a:rPr>
              <a:t>Cook</a:t>
            </a:r>
            <a:endParaRPr sz="1800">
              <a:latin typeface="Tahoma" panose="020B0604030504040204"/>
              <a:cs typeface="Tahoma" panose="020B0604030504040204"/>
            </a:endParaRPr>
          </a:p>
        </p:txBody>
      </p:sp>
      <p:sp>
        <p:nvSpPr>
          <p:cNvPr id="32" name="object 32"/>
          <p:cNvSpPr txBox="1"/>
          <p:nvPr/>
        </p:nvSpPr>
        <p:spPr>
          <a:xfrm>
            <a:off x="14527530" y="5588000"/>
            <a:ext cx="516255" cy="708660"/>
          </a:xfrm>
          <a:prstGeom prst="rect">
            <a:avLst/>
          </a:prstGeom>
        </p:spPr>
        <p:txBody>
          <a:bodyPr vert="horz" wrap="square" lIns="0" tIns="12700" rIns="0" bIns="0" rtlCol="0">
            <a:spAutoFit/>
          </a:bodyPr>
          <a:lstStyle/>
          <a:p>
            <a:pPr marL="74930" marR="5080" indent="-62865">
              <a:lnSpc>
                <a:spcPct val="124000"/>
              </a:lnSpc>
              <a:spcBef>
                <a:spcPts val="100"/>
              </a:spcBef>
            </a:pPr>
            <a:r>
              <a:rPr sz="1800" spc="-95" dirty="0">
                <a:solidFill>
                  <a:srgbClr val="1B1B1B"/>
                </a:solidFill>
                <a:latin typeface="Tahoma" panose="020B0604030504040204"/>
                <a:cs typeface="Tahoma" panose="020B0604030504040204"/>
              </a:rPr>
              <a:t>T</a:t>
            </a:r>
            <a:r>
              <a:rPr sz="1800" spc="25" dirty="0">
                <a:solidFill>
                  <a:srgbClr val="1B1B1B"/>
                </a:solidFill>
                <a:latin typeface="Tahoma" panose="020B0604030504040204"/>
                <a:cs typeface="Tahoma" panose="020B0604030504040204"/>
              </a:rPr>
              <a:t>a</a:t>
            </a:r>
            <a:r>
              <a:rPr sz="1800" spc="85" dirty="0">
                <a:solidFill>
                  <a:srgbClr val="1B1B1B"/>
                </a:solidFill>
                <a:latin typeface="Tahoma" panose="020B0604030504040204"/>
                <a:cs typeface="Tahoma" panose="020B0604030504040204"/>
              </a:rPr>
              <a:t>k</a:t>
            </a:r>
            <a:r>
              <a:rPr sz="1800" dirty="0">
                <a:solidFill>
                  <a:srgbClr val="1B1B1B"/>
                </a:solidFill>
                <a:latin typeface="Tahoma" panose="020B0604030504040204"/>
                <a:cs typeface="Tahoma" panose="020B0604030504040204"/>
              </a:rPr>
              <a:t>e  </a:t>
            </a:r>
            <a:r>
              <a:rPr sz="1800" spc="105" dirty="0">
                <a:solidFill>
                  <a:srgbClr val="1B1B1B"/>
                </a:solidFill>
                <a:latin typeface="Tahoma" panose="020B0604030504040204"/>
                <a:cs typeface="Tahoma" panose="020B0604030504040204"/>
              </a:rPr>
              <a:t>O</a:t>
            </a:r>
            <a:r>
              <a:rPr sz="1700" spc="105" dirty="0">
                <a:solidFill>
                  <a:srgbClr val="1B1B1B"/>
                </a:solidFill>
                <a:latin typeface="Tahoma" panose="020B0604030504040204"/>
                <a:cs typeface="Tahoma" panose="020B0604030504040204"/>
              </a:rPr>
              <a:t>ut</a:t>
            </a:r>
            <a:endParaRPr sz="1700">
              <a:latin typeface="Tahoma" panose="020B0604030504040204"/>
              <a:cs typeface="Tahoma" panose="020B0604030504040204"/>
            </a:endParaRPr>
          </a:p>
        </p:txBody>
      </p:sp>
      <p:sp>
        <p:nvSpPr>
          <p:cNvPr id="33" name="object 33"/>
          <p:cNvSpPr txBox="1"/>
          <p:nvPr/>
        </p:nvSpPr>
        <p:spPr>
          <a:xfrm>
            <a:off x="17283176" y="5863844"/>
            <a:ext cx="595630" cy="299720"/>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1B1B1B"/>
                </a:solidFill>
                <a:latin typeface="Tahoma" panose="020B0604030504040204"/>
                <a:cs typeface="Tahoma" panose="020B0604030504040204"/>
              </a:rPr>
              <a:t>S</a:t>
            </a:r>
            <a:r>
              <a:rPr sz="1800" spc="65" dirty="0">
                <a:solidFill>
                  <a:srgbClr val="1B1B1B"/>
                </a:solidFill>
                <a:latin typeface="Tahoma" panose="020B0604030504040204"/>
                <a:cs typeface="Tahoma" panose="020B0604030504040204"/>
              </a:rPr>
              <a:t>l</a:t>
            </a:r>
            <a:r>
              <a:rPr sz="1800" spc="35" dirty="0">
                <a:solidFill>
                  <a:srgbClr val="1B1B1B"/>
                </a:solidFill>
                <a:latin typeface="Tahoma" panose="020B0604030504040204"/>
                <a:cs typeface="Tahoma" panose="020B0604030504040204"/>
              </a:rPr>
              <a:t>ee</a:t>
            </a:r>
            <a:r>
              <a:rPr sz="1800" dirty="0">
                <a:solidFill>
                  <a:srgbClr val="1B1B1B"/>
                </a:solidFill>
                <a:latin typeface="Tahoma" panose="020B0604030504040204"/>
                <a:cs typeface="Tahoma" panose="020B0604030504040204"/>
              </a:rPr>
              <a:t>p</a:t>
            </a:r>
            <a:endParaRPr sz="1800">
              <a:latin typeface="Tahoma" panose="020B0604030504040204"/>
              <a:cs typeface="Tahoma" panose="020B0604030504040204"/>
            </a:endParaRPr>
          </a:p>
        </p:txBody>
      </p:sp>
      <p:sp>
        <p:nvSpPr>
          <p:cNvPr id="34" name="object 34"/>
          <p:cNvSpPr txBox="1"/>
          <p:nvPr/>
        </p:nvSpPr>
        <p:spPr>
          <a:xfrm>
            <a:off x="15952978" y="5854445"/>
            <a:ext cx="389255" cy="307340"/>
          </a:xfrm>
          <a:prstGeom prst="rect">
            <a:avLst/>
          </a:prstGeom>
        </p:spPr>
        <p:txBody>
          <a:bodyPr vert="horz" wrap="square" lIns="0" tIns="12065" rIns="0" bIns="0" rtlCol="0">
            <a:spAutoFit/>
          </a:bodyPr>
          <a:lstStyle/>
          <a:p>
            <a:pPr marL="12700">
              <a:lnSpc>
                <a:spcPct val="100000"/>
              </a:lnSpc>
              <a:spcBef>
                <a:spcPts val="95"/>
              </a:spcBef>
            </a:pPr>
            <a:r>
              <a:rPr sz="1800" spc="110" dirty="0">
                <a:solidFill>
                  <a:srgbClr val="1B1B1B"/>
                </a:solidFill>
                <a:latin typeface="Tahoma" panose="020B0604030504040204"/>
                <a:cs typeface="Tahoma" panose="020B0604030504040204"/>
              </a:rPr>
              <a:t>T</a:t>
            </a:r>
            <a:r>
              <a:rPr sz="1850" spc="30" dirty="0">
                <a:solidFill>
                  <a:srgbClr val="1B1B1B"/>
                </a:solidFill>
                <a:latin typeface="Lucida Sans"/>
                <a:cs typeface="Lucida Sans"/>
              </a:rPr>
              <a:t>.</a:t>
            </a:r>
            <a:r>
              <a:rPr sz="1800" dirty="0">
                <a:solidFill>
                  <a:srgbClr val="1B1B1B"/>
                </a:solidFill>
                <a:latin typeface="Tahoma" panose="020B0604030504040204"/>
                <a:cs typeface="Tahoma" panose="020B0604030504040204"/>
              </a:rPr>
              <a:t>V</a:t>
            </a:r>
            <a:endParaRPr sz="1800">
              <a:latin typeface="Tahoma" panose="020B0604030504040204"/>
              <a:cs typeface="Tahoma" panose="020B0604030504040204"/>
            </a:endParaRPr>
          </a:p>
        </p:txBody>
      </p:sp>
      <p:sp>
        <p:nvSpPr>
          <p:cNvPr id="35" name="object 35"/>
          <p:cNvSpPr txBox="1"/>
          <p:nvPr/>
        </p:nvSpPr>
        <p:spPr>
          <a:xfrm>
            <a:off x="13063473" y="5863844"/>
            <a:ext cx="57404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B1B"/>
                </a:solidFill>
                <a:latin typeface="Tahoma" panose="020B0604030504040204"/>
                <a:cs typeface="Tahoma" panose="020B0604030504040204"/>
              </a:rPr>
              <a:t>C</a:t>
            </a:r>
            <a:r>
              <a:rPr sz="1800" spc="-380" dirty="0">
                <a:solidFill>
                  <a:srgbClr val="1B1B1B"/>
                </a:solidFill>
                <a:latin typeface="Tahoma" panose="020B0604030504040204"/>
                <a:cs typeface="Tahoma" panose="020B0604030504040204"/>
              </a:rPr>
              <a:t> </a:t>
            </a:r>
            <a:r>
              <a:rPr sz="1800" spc="40" dirty="0">
                <a:solidFill>
                  <a:srgbClr val="1B1B1B"/>
                </a:solidFill>
                <a:latin typeface="Tahoma" panose="020B0604030504040204"/>
                <a:cs typeface="Tahoma" panose="020B0604030504040204"/>
              </a:rPr>
              <a:t>ook</a:t>
            </a:r>
            <a:endParaRPr sz="1800">
              <a:latin typeface="Tahoma" panose="020B0604030504040204"/>
              <a:cs typeface="Tahoma" panose="020B0604030504040204"/>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txBox="1">
            <a:spLocks noGrp="1"/>
          </p:cNvSpPr>
          <p:nvPr>
            <p:ph type="title"/>
          </p:nvPr>
        </p:nvSpPr>
        <p:spPr>
          <a:xfrm>
            <a:off x="14676882" y="490219"/>
            <a:ext cx="2652395" cy="939800"/>
          </a:xfrm>
          <a:prstGeom prst="rect">
            <a:avLst/>
          </a:prstGeom>
        </p:spPr>
        <p:txBody>
          <a:bodyPr vert="horz" wrap="square" lIns="0" tIns="12700" rIns="0" bIns="0" rtlCol="0">
            <a:spAutoFit/>
          </a:bodyPr>
          <a:lstStyle/>
          <a:p>
            <a:pPr marL="12700">
              <a:lnSpc>
                <a:spcPct val="100000"/>
              </a:lnSpc>
              <a:spcBef>
                <a:spcPts val="100"/>
              </a:spcBef>
            </a:pPr>
            <a:r>
              <a:rPr sz="6000" spc="-5" dirty="0"/>
              <a:t>Agenda</a:t>
            </a:r>
            <a:endParaRPr sz="6000"/>
          </a:p>
        </p:txBody>
      </p:sp>
      <p:sp>
        <p:nvSpPr>
          <p:cNvPr id="4" name="object 4"/>
          <p:cNvSpPr/>
          <p:nvPr/>
        </p:nvSpPr>
        <p:spPr>
          <a:xfrm>
            <a:off x="367284" y="2264664"/>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solidFill>
            <a:srgbClr val="CACACA">
              <a:alpha val="90194"/>
            </a:srgbClr>
          </a:solidFill>
        </p:spPr>
        <p:txBody>
          <a:bodyPr wrap="square" lIns="0" tIns="0" rIns="0" bIns="0" rtlCol="0"/>
          <a:lstStyle/>
          <a:p>
            <a:endParaRPr/>
          </a:p>
        </p:txBody>
      </p:sp>
      <p:sp>
        <p:nvSpPr>
          <p:cNvPr id="5" name="object 5"/>
          <p:cNvSpPr/>
          <p:nvPr/>
        </p:nvSpPr>
        <p:spPr>
          <a:xfrm>
            <a:off x="367284" y="2264664"/>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ln w="12700">
            <a:solidFill>
              <a:srgbClr val="000000"/>
            </a:solidFill>
          </a:ln>
        </p:spPr>
        <p:txBody>
          <a:bodyPr wrap="square" lIns="0" tIns="0" rIns="0" bIns="0" rtlCol="0"/>
          <a:lstStyle/>
          <a:p>
            <a:endParaRPr/>
          </a:p>
        </p:txBody>
      </p:sp>
      <p:sp>
        <p:nvSpPr>
          <p:cNvPr id="6" name="object 6"/>
          <p:cNvSpPr/>
          <p:nvPr/>
        </p:nvSpPr>
        <p:spPr>
          <a:xfrm>
            <a:off x="976883" y="1821179"/>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4"/>
                </a:lnTo>
                <a:lnTo>
                  <a:pt x="0" y="737870"/>
                </a:lnTo>
                <a:lnTo>
                  <a:pt x="7524" y="784526"/>
                </a:lnTo>
                <a:lnTo>
                  <a:pt x="28475" y="825038"/>
                </a:lnTo>
                <a:lnTo>
                  <a:pt x="60421" y="856979"/>
                </a:lnTo>
                <a:lnTo>
                  <a:pt x="100931" y="877923"/>
                </a:lnTo>
                <a:lnTo>
                  <a:pt x="147574" y="885444"/>
                </a:lnTo>
                <a:lnTo>
                  <a:pt x="8397494" y="885444"/>
                </a:lnTo>
                <a:lnTo>
                  <a:pt x="8444150" y="877923"/>
                </a:lnTo>
                <a:lnTo>
                  <a:pt x="8484662" y="856979"/>
                </a:lnTo>
                <a:lnTo>
                  <a:pt x="8516603" y="825038"/>
                </a:lnTo>
                <a:lnTo>
                  <a:pt x="8537547" y="784526"/>
                </a:lnTo>
                <a:lnTo>
                  <a:pt x="8545068" y="737870"/>
                </a:lnTo>
                <a:lnTo>
                  <a:pt x="8545068" y="147574"/>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7" name="object 7"/>
          <p:cNvSpPr/>
          <p:nvPr/>
        </p:nvSpPr>
        <p:spPr>
          <a:xfrm>
            <a:off x="976883" y="1821179"/>
            <a:ext cx="8545195" cy="885825"/>
          </a:xfrm>
          <a:custGeom>
            <a:avLst/>
            <a:gdLst/>
            <a:ahLst/>
            <a:cxnLst/>
            <a:rect l="l" t="t" r="r" b="b"/>
            <a:pathLst>
              <a:path w="8545195" h="885825">
                <a:moveTo>
                  <a:pt x="0" y="147574"/>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4"/>
                </a:lnTo>
                <a:lnTo>
                  <a:pt x="8545068" y="737870"/>
                </a:lnTo>
                <a:lnTo>
                  <a:pt x="8537547" y="784526"/>
                </a:lnTo>
                <a:lnTo>
                  <a:pt x="8516603" y="825038"/>
                </a:lnTo>
                <a:lnTo>
                  <a:pt x="8484662" y="856979"/>
                </a:lnTo>
                <a:lnTo>
                  <a:pt x="8444150" y="877923"/>
                </a:lnTo>
                <a:lnTo>
                  <a:pt x="8397494" y="885444"/>
                </a:lnTo>
                <a:lnTo>
                  <a:pt x="147574" y="885444"/>
                </a:lnTo>
                <a:lnTo>
                  <a:pt x="100931" y="877923"/>
                </a:lnTo>
                <a:lnTo>
                  <a:pt x="60421" y="856979"/>
                </a:lnTo>
                <a:lnTo>
                  <a:pt x="28475" y="825038"/>
                </a:lnTo>
                <a:lnTo>
                  <a:pt x="7524" y="784526"/>
                </a:lnTo>
                <a:lnTo>
                  <a:pt x="0" y="737870"/>
                </a:lnTo>
                <a:lnTo>
                  <a:pt x="0" y="147574"/>
                </a:lnTo>
                <a:close/>
              </a:path>
            </a:pathLst>
          </a:custGeom>
          <a:ln w="12700">
            <a:solidFill>
              <a:srgbClr val="000000"/>
            </a:solidFill>
          </a:ln>
        </p:spPr>
        <p:txBody>
          <a:bodyPr wrap="square" lIns="0" tIns="0" rIns="0" bIns="0" rtlCol="0"/>
          <a:lstStyle/>
          <a:p>
            <a:endParaRPr/>
          </a:p>
        </p:txBody>
      </p:sp>
      <p:sp>
        <p:nvSpPr>
          <p:cNvPr id="8" name="object 8"/>
          <p:cNvSpPr/>
          <p:nvPr/>
        </p:nvSpPr>
        <p:spPr>
          <a:xfrm>
            <a:off x="367284" y="3625596"/>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solidFill>
            <a:srgbClr val="CACACA">
              <a:alpha val="90194"/>
            </a:srgbClr>
          </a:solidFill>
        </p:spPr>
        <p:txBody>
          <a:bodyPr wrap="square" lIns="0" tIns="0" rIns="0" bIns="0" rtlCol="0"/>
          <a:lstStyle/>
          <a:p>
            <a:endParaRPr/>
          </a:p>
        </p:txBody>
      </p:sp>
      <p:sp>
        <p:nvSpPr>
          <p:cNvPr id="9" name="object 9"/>
          <p:cNvSpPr/>
          <p:nvPr/>
        </p:nvSpPr>
        <p:spPr>
          <a:xfrm>
            <a:off x="367284" y="3625596"/>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ln w="12700">
            <a:solidFill>
              <a:srgbClr val="000000"/>
            </a:solidFill>
          </a:ln>
        </p:spPr>
        <p:txBody>
          <a:bodyPr wrap="square" lIns="0" tIns="0" rIns="0" bIns="0" rtlCol="0"/>
          <a:lstStyle/>
          <a:p>
            <a:endParaRPr/>
          </a:p>
        </p:txBody>
      </p:sp>
      <p:sp>
        <p:nvSpPr>
          <p:cNvPr id="10" name="object 10"/>
          <p:cNvSpPr/>
          <p:nvPr/>
        </p:nvSpPr>
        <p:spPr>
          <a:xfrm>
            <a:off x="976883" y="3182111"/>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4"/>
                </a:lnTo>
                <a:lnTo>
                  <a:pt x="0" y="737870"/>
                </a:lnTo>
                <a:lnTo>
                  <a:pt x="7524" y="784526"/>
                </a:lnTo>
                <a:lnTo>
                  <a:pt x="28475" y="825038"/>
                </a:lnTo>
                <a:lnTo>
                  <a:pt x="60421" y="856979"/>
                </a:lnTo>
                <a:lnTo>
                  <a:pt x="100931" y="877923"/>
                </a:lnTo>
                <a:lnTo>
                  <a:pt x="147574" y="885444"/>
                </a:lnTo>
                <a:lnTo>
                  <a:pt x="8397494" y="885444"/>
                </a:lnTo>
                <a:lnTo>
                  <a:pt x="8444150" y="877923"/>
                </a:lnTo>
                <a:lnTo>
                  <a:pt x="8484662" y="856979"/>
                </a:lnTo>
                <a:lnTo>
                  <a:pt x="8516603" y="825038"/>
                </a:lnTo>
                <a:lnTo>
                  <a:pt x="8537547" y="784526"/>
                </a:lnTo>
                <a:lnTo>
                  <a:pt x="8545068" y="737870"/>
                </a:lnTo>
                <a:lnTo>
                  <a:pt x="8545068" y="147574"/>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11" name="object 11"/>
          <p:cNvSpPr/>
          <p:nvPr/>
        </p:nvSpPr>
        <p:spPr>
          <a:xfrm>
            <a:off x="976883" y="3182111"/>
            <a:ext cx="8545195" cy="885825"/>
          </a:xfrm>
          <a:custGeom>
            <a:avLst/>
            <a:gdLst/>
            <a:ahLst/>
            <a:cxnLst/>
            <a:rect l="l" t="t" r="r" b="b"/>
            <a:pathLst>
              <a:path w="8545195" h="885825">
                <a:moveTo>
                  <a:pt x="0" y="147574"/>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4"/>
                </a:lnTo>
                <a:lnTo>
                  <a:pt x="8545068" y="737870"/>
                </a:lnTo>
                <a:lnTo>
                  <a:pt x="8537547" y="784526"/>
                </a:lnTo>
                <a:lnTo>
                  <a:pt x="8516603" y="825038"/>
                </a:lnTo>
                <a:lnTo>
                  <a:pt x="8484662" y="856979"/>
                </a:lnTo>
                <a:lnTo>
                  <a:pt x="8444150" y="877923"/>
                </a:lnTo>
                <a:lnTo>
                  <a:pt x="8397494" y="885444"/>
                </a:lnTo>
                <a:lnTo>
                  <a:pt x="147574" y="885444"/>
                </a:lnTo>
                <a:lnTo>
                  <a:pt x="100931" y="877923"/>
                </a:lnTo>
                <a:lnTo>
                  <a:pt x="60421" y="856979"/>
                </a:lnTo>
                <a:lnTo>
                  <a:pt x="28475" y="825038"/>
                </a:lnTo>
                <a:lnTo>
                  <a:pt x="7524" y="784526"/>
                </a:lnTo>
                <a:lnTo>
                  <a:pt x="0" y="737870"/>
                </a:lnTo>
                <a:lnTo>
                  <a:pt x="0" y="147574"/>
                </a:lnTo>
                <a:close/>
              </a:path>
            </a:pathLst>
          </a:custGeom>
          <a:ln w="12700">
            <a:solidFill>
              <a:srgbClr val="000000"/>
            </a:solidFill>
          </a:ln>
        </p:spPr>
        <p:txBody>
          <a:bodyPr wrap="square" lIns="0" tIns="0" rIns="0" bIns="0" rtlCol="0"/>
          <a:lstStyle/>
          <a:p>
            <a:endParaRPr/>
          </a:p>
        </p:txBody>
      </p:sp>
      <p:sp>
        <p:nvSpPr>
          <p:cNvPr id="12" name="object 12"/>
          <p:cNvSpPr/>
          <p:nvPr/>
        </p:nvSpPr>
        <p:spPr>
          <a:xfrm>
            <a:off x="367284" y="4986528"/>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solidFill>
            <a:srgbClr val="CACACA">
              <a:alpha val="90194"/>
            </a:srgbClr>
          </a:solidFill>
        </p:spPr>
        <p:txBody>
          <a:bodyPr wrap="square" lIns="0" tIns="0" rIns="0" bIns="0" rtlCol="0"/>
          <a:lstStyle/>
          <a:p>
            <a:endParaRPr/>
          </a:p>
        </p:txBody>
      </p:sp>
      <p:sp>
        <p:nvSpPr>
          <p:cNvPr id="13" name="object 13"/>
          <p:cNvSpPr/>
          <p:nvPr/>
        </p:nvSpPr>
        <p:spPr>
          <a:xfrm>
            <a:off x="367284" y="4986528"/>
            <a:ext cx="12205970" cy="756285"/>
          </a:xfrm>
          <a:custGeom>
            <a:avLst/>
            <a:gdLst/>
            <a:ahLst/>
            <a:cxnLst/>
            <a:rect l="l" t="t" r="r" b="b"/>
            <a:pathLst>
              <a:path w="12205970" h="756285">
                <a:moveTo>
                  <a:pt x="0" y="755903"/>
                </a:moveTo>
                <a:lnTo>
                  <a:pt x="12205716" y="755903"/>
                </a:lnTo>
                <a:lnTo>
                  <a:pt x="12205716" y="0"/>
                </a:lnTo>
                <a:lnTo>
                  <a:pt x="0" y="0"/>
                </a:lnTo>
                <a:lnTo>
                  <a:pt x="0" y="755903"/>
                </a:lnTo>
                <a:close/>
              </a:path>
            </a:pathLst>
          </a:custGeom>
          <a:ln w="12700">
            <a:solidFill>
              <a:srgbClr val="000000"/>
            </a:solidFill>
          </a:ln>
        </p:spPr>
        <p:txBody>
          <a:bodyPr wrap="square" lIns="0" tIns="0" rIns="0" bIns="0" rtlCol="0"/>
          <a:lstStyle/>
          <a:p>
            <a:endParaRPr/>
          </a:p>
        </p:txBody>
      </p:sp>
      <p:sp>
        <p:nvSpPr>
          <p:cNvPr id="14" name="object 14"/>
          <p:cNvSpPr/>
          <p:nvPr/>
        </p:nvSpPr>
        <p:spPr>
          <a:xfrm>
            <a:off x="976883" y="4543044"/>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3"/>
                </a:lnTo>
                <a:lnTo>
                  <a:pt x="0" y="737869"/>
                </a:lnTo>
                <a:lnTo>
                  <a:pt x="7524" y="784526"/>
                </a:lnTo>
                <a:lnTo>
                  <a:pt x="28475" y="825038"/>
                </a:lnTo>
                <a:lnTo>
                  <a:pt x="60421" y="856979"/>
                </a:lnTo>
                <a:lnTo>
                  <a:pt x="100931" y="877923"/>
                </a:lnTo>
                <a:lnTo>
                  <a:pt x="147574" y="885443"/>
                </a:lnTo>
                <a:lnTo>
                  <a:pt x="8397494" y="885443"/>
                </a:lnTo>
                <a:lnTo>
                  <a:pt x="8444150" y="877923"/>
                </a:lnTo>
                <a:lnTo>
                  <a:pt x="8484662" y="856979"/>
                </a:lnTo>
                <a:lnTo>
                  <a:pt x="8516603" y="825038"/>
                </a:lnTo>
                <a:lnTo>
                  <a:pt x="8537547" y="784526"/>
                </a:lnTo>
                <a:lnTo>
                  <a:pt x="8545068" y="737869"/>
                </a:lnTo>
                <a:lnTo>
                  <a:pt x="8545068" y="147573"/>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15" name="object 15"/>
          <p:cNvSpPr/>
          <p:nvPr/>
        </p:nvSpPr>
        <p:spPr>
          <a:xfrm>
            <a:off x="976883" y="4543044"/>
            <a:ext cx="8545195" cy="885825"/>
          </a:xfrm>
          <a:custGeom>
            <a:avLst/>
            <a:gdLst/>
            <a:ahLst/>
            <a:cxnLst/>
            <a:rect l="l" t="t" r="r" b="b"/>
            <a:pathLst>
              <a:path w="8545195" h="885825">
                <a:moveTo>
                  <a:pt x="0" y="147573"/>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3"/>
                </a:lnTo>
                <a:lnTo>
                  <a:pt x="8545068" y="737869"/>
                </a:lnTo>
                <a:lnTo>
                  <a:pt x="8537547" y="784526"/>
                </a:lnTo>
                <a:lnTo>
                  <a:pt x="8516603" y="825038"/>
                </a:lnTo>
                <a:lnTo>
                  <a:pt x="8484662" y="856979"/>
                </a:lnTo>
                <a:lnTo>
                  <a:pt x="8444150" y="877923"/>
                </a:lnTo>
                <a:lnTo>
                  <a:pt x="8397494" y="885443"/>
                </a:lnTo>
                <a:lnTo>
                  <a:pt x="147574" y="885443"/>
                </a:lnTo>
                <a:lnTo>
                  <a:pt x="100931" y="877923"/>
                </a:lnTo>
                <a:lnTo>
                  <a:pt x="60421" y="856979"/>
                </a:lnTo>
                <a:lnTo>
                  <a:pt x="28475" y="825038"/>
                </a:lnTo>
                <a:lnTo>
                  <a:pt x="7524" y="784526"/>
                </a:lnTo>
                <a:lnTo>
                  <a:pt x="0" y="737869"/>
                </a:lnTo>
                <a:lnTo>
                  <a:pt x="0" y="147573"/>
                </a:lnTo>
                <a:close/>
              </a:path>
            </a:pathLst>
          </a:custGeom>
          <a:ln w="12700">
            <a:solidFill>
              <a:srgbClr val="000000"/>
            </a:solidFill>
          </a:ln>
        </p:spPr>
        <p:txBody>
          <a:bodyPr wrap="square" lIns="0" tIns="0" rIns="0" bIns="0" rtlCol="0"/>
          <a:lstStyle/>
          <a:p>
            <a:endParaRPr/>
          </a:p>
        </p:txBody>
      </p:sp>
      <p:sp>
        <p:nvSpPr>
          <p:cNvPr id="16" name="object 16"/>
          <p:cNvSpPr/>
          <p:nvPr/>
        </p:nvSpPr>
        <p:spPr>
          <a:xfrm>
            <a:off x="367284" y="6347459"/>
            <a:ext cx="12205970" cy="756285"/>
          </a:xfrm>
          <a:custGeom>
            <a:avLst/>
            <a:gdLst/>
            <a:ahLst/>
            <a:cxnLst/>
            <a:rect l="l" t="t" r="r" b="b"/>
            <a:pathLst>
              <a:path w="12205970" h="756284">
                <a:moveTo>
                  <a:pt x="0" y="755903"/>
                </a:moveTo>
                <a:lnTo>
                  <a:pt x="12205716" y="755903"/>
                </a:lnTo>
                <a:lnTo>
                  <a:pt x="12205716" y="0"/>
                </a:lnTo>
                <a:lnTo>
                  <a:pt x="0" y="0"/>
                </a:lnTo>
                <a:lnTo>
                  <a:pt x="0" y="755903"/>
                </a:lnTo>
                <a:close/>
              </a:path>
            </a:pathLst>
          </a:custGeom>
          <a:solidFill>
            <a:srgbClr val="CACACA">
              <a:alpha val="90194"/>
            </a:srgbClr>
          </a:solidFill>
        </p:spPr>
        <p:txBody>
          <a:bodyPr wrap="square" lIns="0" tIns="0" rIns="0" bIns="0" rtlCol="0"/>
          <a:lstStyle/>
          <a:p>
            <a:endParaRPr/>
          </a:p>
        </p:txBody>
      </p:sp>
      <p:sp>
        <p:nvSpPr>
          <p:cNvPr id="17" name="object 17"/>
          <p:cNvSpPr/>
          <p:nvPr/>
        </p:nvSpPr>
        <p:spPr>
          <a:xfrm>
            <a:off x="367284" y="6347459"/>
            <a:ext cx="12205970" cy="756285"/>
          </a:xfrm>
          <a:custGeom>
            <a:avLst/>
            <a:gdLst/>
            <a:ahLst/>
            <a:cxnLst/>
            <a:rect l="l" t="t" r="r" b="b"/>
            <a:pathLst>
              <a:path w="12205970" h="756284">
                <a:moveTo>
                  <a:pt x="0" y="755903"/>
                </a:moveTo>
                <a:lnTo>
                  <a:pt x="12205716" y="755903"/>
                </a:lnTo>
                <a:lnTo>
                  <a:pt x="12205716" y="0"/>
                </a:lnTo>
                <a:lnTo>
                  <a:pt x="0" y="0"/>
                </a:lnTo>
                <a:lnTo>
                  <a:pt x="0" y="755903"/>
                </a:lnTo>
                <a:close/>
              </a:path>
            </a:pathLst>
          </a:custGeom>
          <a:ln w="12700">
            <a:solidFill>
              <a:srgbClr val="000000"/>
            </a:solidFill>
          </a:ln>
        </p:spPr>
        <p:txBody>
          <a:bodyPr wrap="square" lIns="0" tIns="0" rIns="0" bIns="0" rtlCol="0"/>
          <a:lstStyle/>
          <a:p>
            <a:endParaRPr/>
          </a:p>
        </p:txBody>
      </p:sp>
      <p:sp>
        <p:nvSpPr>
          <p:cNvPr id="18" name="object 18"/>
          <p:cNvSpPr/>
          <p:nvPr/>
        </p:nvSpPr>
        <p:spPr>
          <a:xfrm>
            <a:off x="976883" y="5903976"/>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4"/>
                </a:lnTo>
                <a:lnTo>
                  <a:pt x="0" y="737870"/>
                </a:lnTo>
                <a:lnTo>
                  <a:pt x="7524" y="784526"/>
                </a:lnTo>
                <a:lnTo>
                  <a:pt x="28475" y="825038"/>
                </a:lnTo>
                <a:lnTo>
                  <a:pt x="60421" y="856979"/>
                </a:lnTo>
                <a:lnTo>
                  <a:pt x="100931" y="877923"/>
                </a:lnTo>
                <a:lnTo>
                  <a:pt x="147574" y="885444"/>
                </a:lnTo>
                <a:lnTo>
                  <a:pt x="8397494" y="885444"/>
                </a:lnTo>
                <a:lnTo>
                  <a:pt x="8444150" y="877923"/>
                </a:lnTo>
                <a:lnTo>
                  <a:pt x="8484662" y="856979"/>
                </a:lnTo>
                <a:lnTo>
                  <a:pt x="8516603" y="825038"/>
                </a:lnTo>
                <a:lnTo>
                  <a:pt x="8537547" y="784526"/>
                </a:lnTo>
                <a:lnTo>
                  <a:pt x="8545068" y="737870"/>
                </a:lnTo>
                <a:lnTo>
                  <a:pt x="8545068" y="147574"/>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19" name="object 19"/>
          <p:cNvSpPr/>
          <p:nvPr/>
        </p:nvSpPr>
        <p:spPr>
          <a:xfrm>
            <a:off x="976883" y="5903976"/>
            <a:ext cx="8545195" cy="885825"/>
          </a:xfrm>
          <a:custGeom>
            <a:avLst/>
            <a:gdLst/>
            <a:ahLst/>
            <a:cxnLst/>
            <a:rect l="l" t="t" r="r" b="b"/>
            <a:pathLst>
              <a:path w="8545195" h="885825">
                <a:moveTo>
                  <a:pt x="0" y="147574"/>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4"/>
                </a:lnTo>
                <a:lnTo>
                  <a:pt x="8545068" y="737870"/>
                </a:lnTo>
                <a:lnTo>
                  <a:pt x="8537547" y="784526"/>
                </a:lnTo>
                <a:lnTo>
                  <a:pt x="8516603" y="825038"/>
                </a:lnTo>
                <a:lnTo>
                  <a:pt x="8484662" y="856979"/>
                </a:lnTo>
                <a:lnTo>
                  <a:pt x="8444150" y="877923"/>
                </a:lnTo>
                <a:lnTo>
                  <a:pt x="8397494" y="885444"/>
                </a:lnTo>
                <a:lnTo>
                  <a:pt x="147574" y="885444"/>
                </a:lnTo>
                <a:lnTo>
                  <a:pt x="100931" y="877923"/>
                </a:lnTo>
                <a:lnTo>
                  <a:pt x="60421" y="856979"/>
                </a:lnTo>
                <a:lnTo>
                  <a:pt x="28475" y="825038"/>
                </a:lnTo>
                <a:lnTo>
                  <a:pt x="7524" y="784526"/>
                </a:lnTo>
                <a:lnTo>
                  <a:pt x="0" y="737870"/>
                </a:lnTo>
                <a:lnTo>
                  <a:pt x="0" y="147574"/>
                </a:lnTo>
                <a:close/>
              </a:path>
            </a:pathLst>
          </a:custGeom>
          <a:ln w="12700">
            <a:solidFill>
              <a:srgbClr val="000000"/>
            </a:solidFill>
          </a:ln>
        </p:spPr>
        <p:txBody>
          <a:bodyPr wrap="square" lIns="0" tIns="0" rIns="0" bIns="0" rtlCol="0"/>
          <a:lstStyle/>
          <a:p>
            <a:endParaRPr/>
          </a:p>
        </p:txBody>
      </p:sp>
      <p:sp>
        <p:nvSpPr>
          <p:cNvPr id="20" name="object 20"/>
          <p:cNvSpPr/>
          <p:nvPr/>
        </p:nvSpPr>
        <p:spPr>
          <a:xfrm>
            <a:off x="367284" y="7708392"/>
            <a:ext cx="12205970" cy="756285"/>
          </a:xfrm>
          <a:custGeom>
            <a:avLst/>
            <a:gdLst/>
            <a:ahLst/>
            <a:cxnLst/>
            <a:rect l="l" t="t" r="r" b="b"/>
            <a:pathLst>
              <a:path w="12205970" h="756284">
                <a:moveTo>
                  <a:pt x="0" y="755903"/>
                </a:moveTo>
                <a:lnTo>
                  <a:pt x="12205716" y="755903"/>
                </a:lnTo>
                <a:lnTo>
                  <a:pt x="12205716" y="0"/>
                </a:lnTo>
                <a:lnTo>
                  <a:pt x="0" y="0"/>
                </a:lnTo>
                <a:lnTo>
                  <a:pt x="0" y="755903"/>
                </a:lnTo>
                <a:close/>
              </a:path>
            </a:pathLst>
          </a:custGeom>
          <a:solidFill>
            <a:srgbClr val="CACACA">
              <a:alpha val="90194"/>
            </a:srgbClr>
          </a:solidFill>
        </p:spPr>
        <p:txBody>
          <a:bodyPr wrap="square" lIns="0" tIns="0" rIns="0" bIns="0" rtlCol="0"/>
          <a:lstStyle/>
          <a:p>
            <a:endParaRPr/>
          </a:p>
        </p:txBody>
      </p:sp>
      <p:sp>
        <p:nvSpPr>
          <p:cNvPr id="21" name="object 21"/>
          <p:cNvSpPr/>
          <p:nvPr/>
        </p:nvSpPr>
        <p:spPr>
          <a:xfrm>
            <a:off x="367284" y="7708392"/>
            <a:ext cx="12205970" cy="756285"/>
          </a:xfrm>
          <a:custGeom>
            <a:avLst/>
            <a:gdLst/>
            <a:ahLst/>
            <a:cxnLst/>
            <a:rect l="l" t="t" r="r" b="b"/>
            <a:pathLst>
              <a:path w="12205970" h="756284">
                <a:moveTo>
                  <a:pt x="0" y="755903"/>
                </a:moveTo>
                <a:lnTo>
                  <a:pt x="12205716" y="755903"/>
                </a:lnTo>
                <a:lnTo>
                  <a:pt x="12205716" y="0"/>
                </a:lnTo>
                <a:lnTo>
                  <a:pt x="0" y="0"/>
                </a:lnTo>
                <a:lnTo>
                  <a:pt x="0" y="755903"/>
                </a:lnTo>
                <a:close/>
              </a:path>
            </a:pathLst>
          </a:custGeom>
          <a:ln w="12700">
            <a:solidFill>
              <a:srgbClr val="000000"/>
            </a:solidFill>
          </a:ln>
        </p:spPr>
        <p:txBody>
          <a:bodyPr wrap="square" lIns="0" tIns="0" rIns="0" bIns="0" rtlCol="0"/>
          <a:lstStyle/>
          <a:p>
            <a:endParaRPr/>
          </a:p>
        </p:txBody>
      </p:sp>
      <p:sp>
        <p:nvSpPr>
          <p:cNvPr id="22" name="object 22"/>
          <p:cNvSpPr/>
          <p:nvPr/>
        </p:nvSpPr>
        <p:spPr>
          <a:xfrm>
            <a:off x="976883" y="7264907"/>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4"/>
                </a:lnTo>
                <a:lnTo>
                  <a:pt x="0" y="737870"/>
                </a:lnTo>
                <a:lnTo>
                  <a:pt x="7524" y="784526"/>
                </a:lnTo>
                <a:lnTo>
                  <a:pt x="28475" y="825038"/>
                </a:lnTo>
                <a:lnTo>
                  <a:pt x="60421" y="856979"/>
                </a:lnTo>
                <a:lnTo>
                  <a:pt x="100931" y="877923"/>
                </a:lnTo>
                <a:lnTo>
                  <a:pt x="147574" y="885444"/>
                </a:lnTo>
                <a:lnTo>
                  <a:pt x="8397494" y="885444"/>
                </a:lnTo>
                <a:lnTo>
                  <a:pt x="8444150" y="877923"/>
                </a:lnTo>
                <a:lnTo>
                  <a:pt x="8484662" y="856979"/>
                </a:lnTo>
                <a:lnTo>
                  <a:pt x="8516603" y="825038"/>
                </a:lnTo>
                <a:lnTo>
                  <a:pt x="8537547" y="784526"/>
                </a:lnTo>
                <a:lnTo>
                  <a:pt x="8545068" y="737870"/>
                </a:lnTo>
                <a:lnTo>
                  <a:pt x="8545068" y="147574"/>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23" name="object 23"/>
          <p:cNvSpPr/>
          <p:nvPr/>
        </p:nvSpPr>
        <p:spPr>
          <a:xfrm>
            <a:off x="976883" y="7264907"/>
            <a:ext cx="8545195" cy="885825"/>
          </a:xfrm>
          <a:custGeom>
            <a:avLst/>
            <a:gdLst/>
            <a:ahLst/>
            <a:cxnLst/>
            <a:rect l="l" t="t" r="r" b="b"/>
            <a:pathLst>
              <a:path w="8545195" h="885825">
                <a:moveTo>
                  <a:pt x="0" y="147574"/>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4"/>
                </a:lnTo>
                <a:lnTo>
                  <a:pt x="8545068" y="737870"/>
                </a:lnTo>
                <a:lnTo>
                  <a:pt x="8537547" y="784526"/>
                </a:lnTo>
                <a:lnTo>
                  <a:pt x="8516603" y="825038"/>
                </a:lnTo>
                <a:lnTo>
                  <a:pt x="8484662" y="856979"/>
                </a:lnTo>
                <a:lnTo>
                  <a:pt x="8444150" y="877923"/>
                </a:lnTo>
                <a:lnTo>
                  <a:pt x="8397494" y="885444"/>
                </a:lnTo>
                <a:lnTo>
                  <a:pt x="147574" y="885444"/>
                </a:lnTo>
                <a:lnTo>
                  <a:pt x="100931" y="877923"/>
                </a:lnTo>
                <a:lnTo>
                  <a:pt x="60421" y="856979"/>
                </a:lnTo>
                <a:lnTo>
                  <a:pt x="28475" y="825038"/>
                </a:lnTo>
                <a:lnTo>
                  <a:pt x="7524" y="784526"/>
                </a:lnTo>
                <a:lnTo>
                  <a:pt x="0" y="737870"/>
                </a:lnTo>
                <a:lnTo>
                  <a:pt x="0" y="147574"/>
                </a:lnTo>
                <a:close/>
              </a:path>
            </a:pathLst>
          </a:custGeom>
          <a:ln w="12700">
            <a:solidFill>
              <a:srgbClr val="000000"/>
            </a:solidFill>
          </a:ln>
        </p:spPr>
        <p:txBody>
          <a:bodyPr wrap="square" lIns="0" tIns="0" rIns="0" bIns="0" rtlCol="0"/>
          <a:lstStyle/>
          <a:p>
            <a:endParaRPr/>
          </a:p>
        </p:txBody>
      </p:sp>
      <p:sp>
        <p:nvSpPr>
          <p:cNvPr id="24" name="object 24"/>
          <p:cNvSpPr/>
          <p:nvPr/>
        </p:nvSpPr>
        <p:spPr>
          <a:xfrm>
            <a:off x="367284" y="9067800"/>
            <a:ext cx="12205970" cy="757555"/>
          </a:xfrm>
          <a:custGeom>
            <a:avLst/>
            <a:gdLst/>
            <a:ahLst/>
            <a:cxnLst/>
            <a:rect l="l" t="t" r="r" b="b"/>
            <a:pathLst>
              <a:path w="12205970" h="757554">
                <a:moveTo>
                  <a:pt x="0" y="757428"/>
                </a:moveTo>
                <a:lnTo>
                  <a:pt x="12205716" y="757428"/>
                </a:lnTo>
                <a:lnTo>
                  <a:pt x="12205716" y="0"/>
                </a:lnTo>
                <a:lnTo>
                  <a:pt x="0" y="0"/>
                </a:lnTo>
                <a:lnTo>
                  <a:pt x="0" y="757428"/>
                </a:lnTo>
                <a:close/>
              </a:path>
            </a:pathLst>
          </a:custGeom>
          <a:solidFill>
            <a:srgbClr val="CACACA">
              <a:alpha val="90194"/>
            </a:srgbClr>
          </a:solidFill>
        </p:spPr>
        <p:txBody>
          <a:bodyPr wrap="square" lIns="0" tIns="0" rIns="0" bIns="0" rtlCol="0"/>
          <a:lstStyle/>
          <a:p>
            <a:endParaRPr/>
          </a:p>
        </p:txBody>
      </p:sp>
      <p:sp>
        <p:nvSpPr>
          <p:cNvPr id="25" name="object 25"/>
          <p:cNvSpPr/>
          <p:nvPr/>
        </p:nvSpPr>
        <p:spPr>
          <a:xfrm>
            <a:off x="367284" y="9067800"/>
            <a:ext cx="12205970" cy="757555"/>
          </a:xfrm>
          <a:custGeom>
            <a:avLst/>
            <a:gdLst/>
            <a:ahLst/>
            <a:cxnLst/>
            <a:rect l="l" t="t" r="r" b="b"/>
            <a:pathLst>
              <a:path w="12205970" h="757554">
                <a:moveTo>
                  <a:pt x="0" y="757428"/>
                </a:moveTo>
                <a:lnTo>
                  <a:pt x="12205716" y="757428"/>
                </a:lnTo>
                <a:lnTo>
                  <a:pt x="12205716" y="0"/>
                </a:lnTo>
                <a:lnTo>
                  <a:pt x="0" y="0"/>
                </a:lnTo>
                <a:lnTo>
                  <a:pt x="0" y="757428"/>
                </a:lnTo>
                <a:close/>
              </a:path>
            </a:pathLst>
          </a:custGeom>
          <a:ln w="12700">
            <a:solidFill>
              <a:srgbClr val="000000"/>
            </a:solidFill>
          </a:ln>
        </p:spPr>
        <p:txBody>
          <a:bodyPr wrap="square" lIns="0" tIns="0" rIns="0" bIns="0" rtlCol="0"/>
          <a:lstStyle/>
          <a:p>
            <a:endParaRPr/>
          </a:p>
        </p:txBody>
      </p:sp>
      <p:sp>
        <p:nvSpPr>
          <p:cNvPr id="26" name="object 26"/>
          <p:cNvSpPr/>
          <p:nvPr/>
        </p:nvSpPr>
        <p:spPr>
          <a:xfrm>
            <a:off x="976883" y="8625840"/>
            <a:ext cx="8545195" cy="885825"/>
          </a:xfrm>
          <a:custGeom>
            <a:avLst/>
            <a:gdLst/>
            <a:ahLst/>
            <a:cxnLst/>
            <a:rect l="l" t="t" r="r" b="b"/>
            <a:pathLst>
              <a:path w="8545195" h="885825">
                <a:moveTo>
                  <a:pt x="8397494" y="0"/>
                </a:moveTo>
                <a:lnTo>
                  <a:pt x="147574" y="0"/>
                </a:lnTo>
                <a:lnTo>
                  <a:pt x="100931" y="7520"/>
                </a:lnTo>
                <a:lnTo>
                  <a:pt x="60421" y="28464"/>
                </a:lnTo>
                <a:lnTo>
                  <a:pt x="28475" y="60405"/>
                </a:lnTo>
                <a:lnTo>
                  <a:pt x="7524" y="100917"/>
                </a:lnTo>
                <a:lnTo>
                  <a:pt x="0" y="147573"/>
                </a:lnTo>
                <a:lnTo>
                  <a:pt x="0" y="737869"/>
                </a:lnTo>
                <a:lnTo>
                  <a:pt x="7524" y="784512"/>
                </a:lnTo>
                <a:lnTo>
                  <a:pt x="28475" y="825022"/>
                </a:lnTo>
                <a:lnTo>
                  <a:pt x="60421" y="856968"/>
                </a:lnTo>
                <a:lnTo>
                  <a:pt x="100931" y="877919"/>
                </a:lnTo>
                <a:lnTo>
                  <a:pt x="147574" y="885443"/>
                </a:lnTo>
                <a:lnTo>
                  <a:pt x="8397494" y="885443"/>
                </a:lnTo>
                <a:lnTo>
                  <a:pt x="8444150" y="877919"/>
                </a:lnTo>
                <a:lnTo>
                  <a:pt x="8484662" y="856968"/>
                </a:lnTo>
                <a:lnTo>
                  <a:pt x="8516603" y="825022"/>
                </a:lnTo>
                <a:lnTo>
                  <a:pt x="8537547" y="784512"/>
                </a:lnTo>
                <a:lnTo>
                  <a:pt x="8545068" y="737869"/>
                </a:lnTo>
                <a:lnTo>
                  <a:pt x="8545068" y="147573"/>
                </a:lnTo>
                <a:lnTo>
                  <a:pt x="8537547" y="100917"/>
                </a:lnTo>
                <a:lnTo>
                  <a:pt x="8516603" y="60405"/>
                </a:lnTo>
                <a:lnTo>
                  <a:pt x="8484662" y="28464"/>
                </a:lnTo>
                <a:lnTo>
                  <a:pt x="8444150" y="7520"/>
                </a:lnTo>
                <a:lnTo>
                  <a:pt x="8397494" y="0"/>
                </a:lnTo>
                <a:close/>
              </a:path>
            </a:pathLst>
          </a:custGeom>
          <a:solidFill>
            <a:srgbClr val="FFFFFF"/>
          </a:solidFill>
        </p:spPr>
        <p:txBody>
          <a:bodyPr wrap="square" lIns="0" tIns="0" rIns="0" bIns="0" rtlCol="0"/>
          <a:lstStyle/>
          <a:p>
            <a:endParaRPr/>
          </a:p>
        </p:txBody>
      </p:sp>
      <p:sp>
        <p:nvSpPr>
          <p:cNvPr id="27" name="object 27"/>
          <p:cNvSpPr/>
          <p:nvPr/>
        </p:nvSpPr>
        <p:spPr>
          <a:xfrm>
            <a:off x="976883" y="8625840"/>
            <a:ext cx="8545195" cy="885825"/>
          </a:xfrm>
          <a:custGeom>
            <a:avLst/>
            <a:gdLst/>
            <a:ahLst/>
            <a:cxnLst/>
            <a:rect l="l" t="t" r="r" b="b"/>
            <a:pathLst>
              <a:path w="8545195" h="885825">
                <a:moveTo>
                  <a:pt x="0" y="147573"/>
                </a:moveTo>
                <a:lnTo>
                  <a:pt x="7524" y="100917"/>
                </a:lnTo>
                <a:lnTo>
                  <a:pt x="28475" y="60405"/>
                </a:lnTo>
                <a:lnTo>
                  <a:pt x="60421" y="28464"/>
                </a:lnTo>
                <a:lnTo>
                  <a:pt x="100931" y="7520"/>
                </a:lnTo>
                <a:lnTo>
                  <a:pt x="147574" y="0"/>
                </a:lnTo>
                <a:lnTo>
                  <a:pt x="8397494" y="0"/>
                </a:lnTo>
                <a:lnTo>
                  <a:pt x="8444150" y="7520"/>
                </a:lnTo>
                <a:lnTo>
                  <a:pt x="8484662" y="28464"/>
                </a:lnTo>
                <a:lnTo>
                  <a:pt x="8516603" y="60405"/>
                </a:lnTo>
                <a:lnTo>
                  <a:pt x="8537547" y="100917"/>
                </a:lnTo>
                <a:lnTo>
                  <a:pt x="8545068" y="147573"/>
                </a:lnTo>
                <a:lnTo>
                  <a:pt x="8545068" y="737869"/>
                </a:lnTo>
                <a:lnTo>
                  <a:pt x="8537547" y="784512"/>
                </a:lnTo>
                <a:lnTo>
                  <a:pt x="8516603" y="825022"/>
                </a:lnTo>
                <a:lnTo>
                  <a:pt x="8484662" y="856968"/>
                </a:lnTo>
                <a:lnTo>
                  <a:pt x="8444150" y="877919"/>
                </a:lnTo>
                <a:lnTo>
                  <a:pt x="8397494" y="885443"/>
                </a:lnTo>
                <a:lnTo>
                  <a:pt x="147574" y="885443"/>
                </a:lnTo>
                <a:lnTo>
                  <a:pt x="100931" y="877919"/>
                </a:lnTo>
                <a:lnTo>
                  <a:pt x="60421" y="856968"/>
                </a:lnTo>
                <a:lnTo>
                  <a:pt x="28475" y="825022"/>
                </a:lnTo>
                <a:lnTo>
                  <a:pt x="7524" y="784512"/>
                </a:lnTo>
                <a:lnTo>
                  <a:pt x="0" y="737869"/>
                </a:lnTo>
                <a:lnTo>
                  <a:pt x="0" y="147573"/>
                </a:lnTo>
                <a:close/>
              </a:path>
            </a:pathLst>
          </a:custGeom>
          <a:ln w="12700">
            <a:solidFill>
              <a:srgbClr val="000000"/>
            </a:solidFill>
          </a:ln>
        </p:spPr>
        <p:txBody>
          <a:bodyPr wrap="square" lIns="0" tIns="0" rIns="0" bIns="0" rtlCol="0"/>
          <a:lstStyle/>
          <a:p>
            <a:endParaRPr/>
          </a:p>
        </p:txBody>
      </p:sp>
      <p:sp>
        <p:nvSpPr>
          <p:cNvPr id="28" name="object 28"/>
          <p:cNvSpPr txBox="1"/>
          <p:nvPr/>
        </p:nvSpPr>
        <p:spPr>
          <a:xfrm>
            <a:off x="1330833" y="2010282"/>
            <a:ext cx="7049770" cy="7287895"/>
          </a:xfrm>
          <a:prstGeom prst="rect">
            <a:avLst/>
          </a:prstGeom>
        </p:spPr>
        <p:txBody>
          <a:bodyPr vert="horz" wrap="square" lIns="0" tIns="12700" rIns="0" bIns="0" rtlCol="0">
            <a:spAutoFit/>
          </a:bodyPr>
          <a:lstStyle/>
          <a:p>
            <a:pPr marL="12700">
              <a:lnSpc>
                <a:spcPct val="100000"/>
              </a:lnSpc>
              <a:spcBef>
                <a:spcPts val="100"/>
              </a:spcBef>
            </a:pPr>
            <a:r>
              <a:rPr sz="3000" dirty="0">
                <a:latin typeface="Arial" panose="020B0604020202020204"/>
                <a:cs typeface="Arial" panose="020B0604020202020204"/>
              </a:rPr>
              <a:t>What </a:t>
            </a:r>
            <a:r>
              <a:rPr sz="3000" spc="-5" dirty="0">
                <a:latin typeface="Arial" panose="020B0604020202020204"/>
                <a:cs typeface="Arial" panose="020B0604020202020204"/>
              </a:rPr>
              <a:t>Are </a:t>
            </a:r>
            <a:r>
              <a:rPr sz="3000" spc="-45" dirty="0">
                <a:latin typeface="Arial" panose="020B0604020202020204"/>
                <a:cs typeface="Arial" panose="020B0604020202020204"/>
              </a:rPr>
              <a:t>Type </a:t>
            </a:r>
            <a:r>
              <a:rPr sz="3000" dirty="0">
                <a:latin typeface="Arial" panose="020B0604020202020204"/>
                <a:cs typeface="Arial" panose="020B0604020202020204"/>
              </a:rPr>
              <a:t>of</a:t>
            </a:r>
            <a:r>
              <a:rPr sz="3000" spc="-190" dirty="0">
                <a:latin typeface="Arial" panose="020B0604020202020204"/>
                <a:cs typeface="Arial" panose="020B0604020202020204"/>
              </a:rPr>
              <a:t> </a:t>
            </a:r>
            <a:r>
              <a:rPr sz="3000" dirty="0">
                <a:latin typeface="Arial" panose="020B0604020202020204"/>
                <a:cs typeface="Arial" panose="020B0604020202020204"/>
              </a:rPr>
              <a:t>Maintenance?</a:t>
            </a:r>
            <a:endParaRPr sz="3000">
              <a:latin typeface="Arial" panose="020B0604020202020204"/>
              <a:cs typeface="Arial" panose="020B0604020202020204"/>
            </a:endParaRPr>
          </a:p>
          <a:p>
            <a:pPr marL="12700" marR="5080">
              <a:lnSpc>
                <a:spcPts val="10720"/>
              </a:lnSpc>
              <a:spcBef>
                <a:spcPts val="1540"/>
              </a:spcBef>
            </a:pPr>
            <a:r>
              <a:rPr sz="3000" spc="-5" dirty="0">
                <a:latin typeface="Arial" panose="020B0604020202020204"/>
                <a:cs typeface="Arial" panose="020B0604020202020204"/>
              </a:rPr>
              <a:t>How Does Predictive Maintenance </a:t>
            </a:r>
            <a:r>
              <a:rPr sz="3000" spc="-10" dirty="0">
                <a:latin typeface="Arial" panose="020B0604020202020204"/>
                <a:cs typeface="Arial" panose="020B0604020202020204"/>
              </a:rPr>
              <a:t>Work?  </a:t>
            </a:r>
            <a:r>
              <a:rPr sz="3000" dirty="0">
                <a:latin typeface="Arial" panose="020B0604020202020204"/>
                <a:cs typeface="Arial" panose="020B0604020202020204"/>
              </a:rPr>
              <a:t>Use Cases for</a:t>
            </a:r>
            <a:r>
              <a:rPr sz="3000" spc="-40" dirty="0">
                <a:latin typeface="Arial" panose="020B0604020202020204"/>
                <a:cs typeface="Arial" panose="020B0604020202020204"/>
              </a:rPr>
              <a:t> </a:t>
            </a:r>
            <a:r>
              <a:rPr sz="3000" dirty="0">
                <a:latin typeface="Arial" panose="020B0604020202020204"/>
                <a:cs typeface="Arial" panose="020B0604020202020204"/>
              </a:rPr>
              <a:t>PM</a:t>
            </a:r>
            <a:endParaRPr sz="3000">
              <a:latin typeface="Arial" panose="020B0604020202020204"/>
              <a:cs typeface="Arial" panose="020B0604020202020204"/>
            </a:endParaRPr>
          </a:p>
          <a:p>
            <a:pPr>
              <a:lnSpc>
                <a:spcPct val="100000"/>
              </a:lnSpc>
              <a:spcBef>
                <a:spcPts val="50"/>
              </a:spcBef>
            </a:pPr>
            <a:endParaRPr sz="4800">
              <a:latin typeface="Times New Roman" panose="02020603050405020304"/>
              <a:cs typeface="Times New Roman" panose="02020603050405020304"/>
            </a:endParaRPr>
          </a:p>
          <a:p>
            <a:pPr marL="12700">
              <a:lnSpc>
                <a:spcPct val="100000"/>
              </a:lnSpc>
            </a:pPr>
            <a:r>
              <a:rPr sz="3000" spc="-5" dirty="0">
                <a:latin typeface="Arial" panose="020B0604020202020204"/>
                <a:cs typeface="Arial" panose="020B0604020202020204"/>
              </a:rPr>
              <a:t>Objective</a:t>
            </a:r>
            <a:endParaRPr sz="3000">
              <a:latin typeface="Arial" panose="020B0604020202020204"/>
              <a:cs typeface="Arial" panose="020B0604020202020204"/>
            </a:endParaRPr>
          </a:p>
          <a:p>
            <a:pPr marL="12700" marR="3958590">
              <a:lnSpc>
                <a:spcPts val="10720"/>
              </a:lnSpc>
              <a:spcBef>
                <a:spcPts val="1540"/>
              </a:spcBef>
            </a:pPr>
            <a:r>
              <a:rPr sz="3000" spc="-10" dirty="0">
                <a:latin typeface="Arial" panose="020B0604020202020204"/>
                <a:cs typeface="Arial" panose="020B0604020202020204"/>
              </a:rPr>
              <a:t>Workflow  </a:t>
            </a:r>
            <a:r>
              <a:rPr sz="3000" dirty="0">
                <a:latin typeface="Arial" panose="020B0604020202020204"/>
                <a:cs typeface="Arial" panose="020B0604020202020204"/>
              </a:rPr>
              <a:t>Challenges</a:t>
            </a:r>
            <a:r>
              <a:rPr sz="3000" spc="-90" dirty="0">
                <a:latin typeface="Arial" panose="020B0604020202020204"/>
                <a:cs typeface="Arial" panose="020B0604020202020204"/>
              </a:rPr>
              <a:t> </a:t>
            </a:r>
            <a:r>
              <a:rPr sz="3000" spc="-5" dirty="0">
                <a:latin typeface="Arial" panose="020B0604020202020204"/>
                <a:cs typeface="Arial" panose="020B0604020202020204"/>
              </a:rPr>
              <a:t>Faced</a:t>
            </a:r>
            <a:endParaRPr sz="3000">
              <a:latin typeface="Arial" panose="020B0604020202020204"/>
              <a:cs typeface="Arial" panose="020B0604020202020204"/>
            </a:endParaRPr>
          </a:p>
        </p:txBody>
      </p:sp>
      <p:sp>
        <p:nvSpPr>
          <p:cNvPr id="29" name="object 29"/>
          <p:cNvSpPr/>
          <p:nvPr/>
        </p:nvSpPr>
        <p:spPr>
          <a:xfrm>
            <a:off x="13455395" y="2324100"/>
            <a:ext cx="3950207" cy="492099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par>
                                <p:cTn id="13" presetID="6" presetClass="entr" presetSubtype="16"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circle(in)">
                                      <p:cBhvr>
                                        <p:cTn id="15" dur="2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circle(in)">
                                      <p:cBhvr>
                                        <p:cTn id="20" dur="2000"/>
                                        <p:tgtEl>
                                          <p:spTgt spid="8"/>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circle(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circle(in)">
                                      <p:cBhvr>
                                        <p:cTn id="28" dur="2000"/>
                                        <p:tgtEl>
                                          <p:spTgt spid="14"/>
                                        </p:tgtEl>
                                      </p:cBhvr>
                                    </p:animEffect>
                                  </p:childTnLst>
                                </p:cTn>
                              </p:par>
                              <p:par>
                                <p:cTn id="29" presetID="6" presetClass="entr" presetSubtype="16"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circle(in)">
                                      <p:cBhvr>
                                        <p:cTn id="31" dur="20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circle(in)">
                                      <p:cBhvr>
                                        <p:cTn id="36" dur="2000"/>
                                        <p:tgtEl>
                                          <p:spTgt spid="18"/>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circle(in)">
                                      <p:cBhvr>
                                        <p:cTn id="39" dur="20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circle(in)">
                                      <p:cBhvr>
                                        <p:cTn id="44" dur="2000"/>
                                        <p:tgtEl>
                                          <p:spTgt spid="20"/>
                                        </p:tgtEl>
                                      </p:cBhvr>
                                    </p:animEffect>
                                  </p:childTnLst>
                                </p:cTn>
                              </p:par>
                              <p:par>
                                <p:cTn id="45" presetID="6" presetClass="entr" presetSubtype="16"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circle(in)">
                                      <p:cBhvr>
                                        <p:cTn id="47" dur="20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circle(in)">
                                      <p:cBhvr>
                                        <p:cTn id="52" dur="2000"/>
                                        <p:tgtEl>
                                          <p:spTgt spid="24"/>
                                        </p:tgtEl>
                                      </p:cBhvr>
                                    </p:animEffect>
                                  </p:childTnLst>
                                </p:cTn>
                              </p:par>
                              <p:par>
                                <p:cTn id="53" presetID="6"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circle(in)">
                                      <p:cBhvr>
                                        <p:cTn id="5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P spid="7" grpId="0" animBg="1"/>
      <p:bldP spid="7" grpId="1" animBg="1"/>
      <p:bldP spid="8" grpId="0" animBg="1"/>
      <p:bldP spid="8" grpId="1" animBg="1"/>
      <p:bldP spid="10" grpId="0" animBg="1"/>
      <p:bldP spid="10" grpId="1" animBg="1"/>
      <p:bldP spid="12" grpId="0" animBg="1"/>
      <p:bldP spid="12" grpId="1" animBg="1"/>
      <p:bldP spid="14" grpId="0" animBg="1"/>
      <p:bldP spid="14" grpId="1" animBg="1"/>
      <p:bldP spid="16" grpId="0" animBg="1"/>
      <p:bldP spid="16" grpId="1" animBg="1"/>
      <p:bldP spid="18" grpId="0" animBg="1"/>
      <p:bldP spid="18" grpId="1" animBg="1"/>
      <p:bldP spid="20" grpId="0" animBg="1"/>
      <p:bldP spid="20" grpId="1" animBg="1"/>
      <p:bldP spid="22" grpId="0" animBg="1"/>
      <p:bldP spid="22" grpId="1" animBg="1"/>
      <p:bldP spid="24" grpId="0" animBg="1"/>
      <p:bldP spid="24" grpId="1" animBg="1"/>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127254" y="1"/>
            <a:ext cx="161290" cy="10287000"/>
          </a:xfrm>
          <a:custGeom>
            <a:avLst/>
            <a:gdLst/>
            <a:ahLst/>
            <a:cxnLst/>
            <a:rect l="l" t="t" r="r" b="b"/>
            <a:pathLst>
              <a:path w="161290" h="10287000">
                <a:moveTo>
                  <a:pt x="0" y="10286999"/>
                </a:moveTo>
                <a:lnTo>
                  <a:pt x="160744" y="10286999"/>
                </a:lnTo>
                <a:lnTo>
                  <a:pt x="160744" y="0"/>
                </a:lnTo>
                <a:lnTo>
                  <a:pt x="0" y="0"/>
                </a:lnTo>
                <a:lnTo>
                  <a:pt x="0" y="10286999"/>
                </a:lnTo>
                <a:close/>
              </a:path>
            </a:pathLst>
          </a:custGeom>
          <a:solidFill>
            <a:srgbClr val="1B1B1B"/>
          </a:solidFill>
        </p:spPr>
        <p:txBody>
          <a:bodyPr wrap="square" lIns="0" tIns="0" rIns="0" bIns="0" rtlCol="0"/>
          <a:lstStyle/>
          <a:p>
            <a:endParaRPr/>
          </a:p>
        </p:txBody>
      </p:sp>
      <p:sp>
        <p:nvSpPr>
          <p:cNvPr id="3" name="object 3"/>
          <p:cNvSpPr/>
          <p:nvPr/>
        </p:nvSpPr>
        <p:spPr>
          <a:xfrm>
            <a:off x="2798958" y="0"/>
            <a:ext cx="13933805" cy="10287000"/>
          </a:xfrm>
          <a:custGeom>
            <a:avLst/>
            <a:gdLst/>
            <a:ahLst/>
            <a:cxnLst/>
            <a:rect l="l" t="t" r="r" b="b"/>
            <a:pathLst>
              <a:path w="13933805" h="10287000">
                <a:moveTo>
                  <a:pt x="0" y="10286999"/>
                </a:moveTo>
                <a:lnTo>
                  <a:pt x="13933793" y="10286999"/>
                </a:lnTo>
                <a:lnTo>
                  <a:pt x="13933793" y="0"/>
                </a:lnTo>
                <a:lnTo>
                  <a:pt x="0" y="0"/>
                </a:lnTo>
                <a:lnTo>
                  <a:pt x="0" y="10286999"/>
                </a:lnTo>
                <a:close/>
              </a:path>
            </a:pathLst>
          </a:custGeom>
          <a:solidFill>
            <a:srgbClr val="1B1B1B"/>
          </a:solidFill>
        </p:spPr>
        <p:txBody>
          <a:bodyPr wrap="square" lIns="0" tIns="0" rIns="0" bIns="0" rtlCol="0"/>
          <a:lstStyle/>
          <a:p>
            <a:endParaRPr dirty="0"/>
          </a:p>
        </p:txBody>
      </p:sp>
      <p:sp>
        <p:nvSpPr>
          <p:cNvPr id="4" name="object 4"/>
          <p:cNvSpPr/>
          <p:nvPr/>
        </p:nvSpPr>
        <p:spPr>
          <a:xfrm>
            <a:off x="0" y="1"/>
            <a:ext cx="497840" cy="10287000"/>
          </a:xfrm>
          <a:custGeom>
            <a:avLst/>
            <a:gdLst/>
            <a:ahLst/>
            <a:cxnLst/>
            <a:rect l="l" t="t" r="r" b="b"/>
            <a:pathLst>
              <a:path w="497840" h="10287000">
                <a:moveTo>
                  <a:pt x="0" y="10286999"/>
                </a:moveTo>
                <a:lnTo>
                  <a:pt x="497761" y="10286999"/>
                </a:lnTo>
                <a:lnTo>
                  <a:pt x="497761" y="0"/>
                </a:lnTo>
                <a:lnTo>
                  <a:pt x="0" y="0"/>
                </a:lnTo>
                <a:lnTo>
                  <a:pt x="0" y="10286999"/>
                </a:lnTo>
                <a:close/>
              </a:path>
            </a:pathLst>
          </a:custGeom>
          <a:solidFill>
            <a:srgbClr val="1B1B1B"/>
          </a:solidFill>
        </p:spPr>
        <p:txBody>
          <a:bodyPr wrap="square" lIns="0" tIns="0" rIns="0" bIns="0" rtlCol="0"/>
          <a:lstStyle/>
          <a:p>
            <a:endParaRPr/>
          </a:p>
        </p:txBody>
      </p:sp>
      <p:sp>
        <p:nvSpPr>
          <p:cNvPr id="6" name="object 6"/>
          <p:cNvSpPr/>
          <p:nvPr/>
        </p:nvSpPr>
        <p:spPr>
          <a:xfrm>
            <a:off x="8993403" y="1395985"/>
            <a:ext cx="47625" cy="1056640"/>
          </a:xfrm>
          <a:custGeom>
            <a:avLst/>
            <a:gdLst/>
            <a:ahLst/>
            <a:cxnLst/>
            <a:rect l="l" t="t" r="r" b="b"/>
            <a:pathLst>
              <a:path w="47625" h="1056639">
                <a:moveTo>
                  <a:pt x="0" y="0"/>
                </a:moveTo>
                <a:lnTo>
                  <a:pt x="47625" y="0"/>
                </a:lnTo>
                <a:lnTo>
                  <a:pt x="47625" y="1056531"/>
                </a:lnTo>
                <a:lnTo>
                  <a:pt x="0" y="1056531"/>
                </a:lnTo>
                <a:lnTo>
                  <a:pt x="0" y="0"/>
                </a:lnTo>
                <a:close/>
              </a:path>
            </a:pathLst>
          </a:custGeom>
          <a:solidFill>
            <a:srgbClr val="FFFFFF"/>
          </a:solidFill>
        </p:spPr>
        <p:txBody>
          <a:bodyPr wrap="square" lIns="0" tIns="0" rIns="0" bIns="0" rtlCol="0"/>
          <a:lstStyle/>
          <a:p>
            <a:endParaRPr/>
          </a:p>
        </p:txBody>
      </p:sp>
      <p:sp>
        <p:nvSpPr>
          <p:cNvPr id="7" name="object 7"/>
          <p:cNvSpPr txBox="1"/>
          <p:nvPr/>
        </p:nvSpPr>
        <p:spPr>
          <a:xfrm>
            <a:off x="7395109" y="510092"/>
            <a:ext cx="3309620" cy="897890"/>
          </a:xfrm>
          <a:prstGeom prst="rect">
            <a:avLst/>
          </a:prstGeom>
          <a:solidFill>
            <a:srgbClr val="1B1B1B"/>
          </a:solidFill>
          <a:ln w="38451">
            <a:solidFill>
              <a:srgbClr val="FFFFFF"/>
            </a:solidFill>
          </a:ln>
        </p:spPr>
        <p:txBody>
          <a:bodyPr vert="horz" wrap="square" lIns="0" tIns="2540" rIns="0" bIns="0" rtlCol="0">
            <a:spAutoFit/>
          </a:bodyPr>
          <a:lstStyle/>
          <a:p>
            <a:pPr>
              <a:lnSpc>
                <a:spcPct val="100000"/>
              </a:lnSpc>
              <a:spcBef>
                <a:spcPts val="20"/>
              </a:spcBef>
            </a:pPr>
            <a:endParaRPr sz="1900">
              <a:latin typeface="Times New Roman" panose="02020603050405020304"/>
              <a:cs typeface="Times New Roman" panose="02020603050405020304"/>
            </a:endParaRPr>
          </a:p>
          <a:p>
            <a:pPr marL="299720">
              <a:lnSpc>
                <a:spcPct val="100000"/>
              </a:lnSpc>
            </a:pPr>
            <a:r>
              <a:rPr sz="2000" spc="610" dirty="0">
                <a:solidFill>
                  <a:srgbClr val="FFFFFF"/>
                </a:solidFill>
                <a:latin typeface="Lucida Sans Unicode" panose="020B0602030504020204"/>
                <a:cs typeface="Lucida Sans Unicode" panose="020B0602030504020204"/>
              </a:rPr>
              <a:t>MAINTENANCE</a:t>
            </a:r>
            <a:endParaRPr sz="2000">
              <a:latin typeface="Lucida Sans Unicode" panose="020B0602030504020204"/>
              <a:cs typeface="Lucida Sans Unicode" panose="020B0602030504020204"/>
            </a:endParaRPr>
          </a:p>
        </p:txBody>
      </p:sp>
      <p:grpSp>
        <p:nvGrpSpPr>
          <p:cNvPr id="26" name="Group 25"/>
          <p:cNvGrpSpPr/>
          <p:nvPr/>
        </p:nvGrpSpPr>
        <p:grpSpPr>
          <a:xfrm>
            <a:off x="9918648" y="4351159"/>
            <a:ext cx="3739109" cy="2093595"/>
            <a:chOff x="9918649" y="4351159"/>
            <a:chExt cx="3506470" cy="2093595"/>
          </a:xfrm>
        </p:grpSpPr>
        <p:sp>
          <p:nvSpPr>
            <p:cNvPr id="5" name="object 5"/>
            <p:cNvSpPr/>
            <p:nvPr/>
          </p:nvSpPr>
          <p:spPr>
            <a:xfrm flipH="1">
              <a:off x="9918700" y="5377815"/>
              <a:ext cx="76200" cy="1066800"/>
            </a:xfrm>
            <a:custGeom>
              <a:avLst/>
              <a:gdLst/>
              <a:ahLst/>
              <a:cxnLst/>
              <a:rect l="l" t="t" r="r" b="b"/>
              <a:pathLst>
                <a:path w="47625" h="1066800">
                  <a:moveTo>
                    <a:pt x="0" y="0"/>
                  </a:moveTo>
                  <a:lnTo>
                    <a:pt x="47624" y="0"/>
                  </a:lnTo>
                  <a:lnTo>
                    <a:pt x="47624" y="1066799"/>
                  </a:lnTo>
                  <a:lnTo>
                    <a:pt x="0" y="1066799"/>
                  </a:lnTo>
                  <a:lnTo>
                    <a:pt x="0" y="0"/>
                  </a:lnTo>
                  <a:close/>
                </a:path>
              </a:pathLst>
            </a:custGeom>
            <a:solidFill>
              <a:schemeClr val="bg1"/>
            </a:solidFill>
          </p:spPr>
          <p:style>
            <a:lnRef idx="2">
              <a:schemeClr val="dk1">
                <a:shade val="50000"/>
              </a:schemeClr>
            </a:lnRef>
            <a:fillRef idx="1">
              <a:schemeClr val="dk1"/>
            </a:fillRef>
            <a:effectRef idx="0">
              <a:schemeClr val="dk1"/>
            </a:effectRef>
            <a:fontRef idx="minor">
              <a:schemeClr val="lt1"/>
            </a:fontRef>
          </p:style>
          <p:txBody>
            <a:bodyPr wrap="square" lIns="0" tIns="0" rIns="0" bIns="0" rtlCol="0"/>
            <a:lstStyle/>
            <a:p>
              <a:endParaRPr/>
            </a:p>
          </p:txBody>
        </p:sp>
        <p:sp>
          <p:nvSpPr>
            <p:cNvPr id="8" name="object 8"/>
            <p:cNvSpPr/>
            <p:nvPr/>
          </p:nvSpPr>
          <p:spPr>
            <a:xfrm>
              <a:off x="9918649" y="4351159"/>
              <a:ext cx="3506470" cy="2093595"/>
            </a:xfrm>
            <a:custGeom>
              <a:avLst/>
              <a:gdLst/>
              <a:ahLst/>
              <a:cxnLst/>
              <a:rect l="l" t="t" r="r" b="b"/>
              <a:pathLst>
                <a:path w="3506469" h="2093595">
                  <a:moveTo>
                    <a:pt x="3506178" y="1026744"/>
                  </a:moveTo>
                  <a:lnTo>
                    <a:pt x="3458553" y="1026744"/>
                  </a:lnTo>
                  <a:lnTo>
                    <a:pt x="3458553" y="1028992"/>
                  </a:lnTo>
                  <a:lnTo>
                    <a:pt x="1979561" y="1028992"/>
                  </a:lnTo>
                  <a:lnTo>
                    <a:pt x="1668246" y="1028992"/>
                  </a:lnTo>
                  <a:lnTo>
                    <a:pt x="1668246" y="0"/>
                  </a:lnTo>
                  <a:lnTo>
                    <a:pt x="1620621" y="0"/>
                  </a:lnTo>
                  <a:lnTo>
                    <a:pt x="1620621" y="1028992"/>
                  </a:lnTo>
                  <a:lnTo>
                    <a:pt x="1500593" y="1028992"/>
                  </a:lnTo>
                  <a:lnTo>
                    <a:pt x="0" y="1028992"/>
                  </a:lnTo>
                  <a:lnTo>
                    <a:pt x="0" y="1076617"/>
                  </a:lnTo>
                  <a:lnTo>
                    <a:pt x="1500593" y="1076617"/>
                  </a:lnTo>
                  <a:lnTo>
                    <a:pt x="1979561" y="1076617"/>
                  </a:lnTo>
                  <a:lnTo>
                    <a:pt x="3458553" y="1076617"/>
                  </a:lnTo>
                  <a:lnTo>
                    <a:pt x="3458553" y="2093544"/>
                  </a:lnTo>
                  <a:lnTo>
                    <a:pt x="3506178" y="2093544"/>
                  </a:lnTo>
                  <a:lnTo>
                    <a:pt x="3506178" y="1026744"/>
                  </a:lnTo>
                  <a:close/>
                </a:path>
              </a:pathLst>
            </a:custGeom>
            <a:solidFill>
              <a:srgbClr val="FFFFFF"/>
            </a:solidFill>
          </p:spPr>
          <p:txBody>
            <a:bodyPr wrap="square" lIns="0" tIns="0" rIns="0" bIns="0" rtlCol="0"/>
            <a:lstStyle/>
            <a:p>
              <a:endParaRPr dirty="0"/>
            </a:p>
          </p:txBody>
        </p:sp>
      </p:grpSp>
      <p:sp>
        <p:nvSpPr>
          <p:cNvPr id="9" name="object 9"/>
          <p:cNvSpPr/>
          <p:nvPr/>
        </p:nvSpPr>
        <p:spPr>
          <a:xfrm>
            <a:off x="6488100" y="4363884"/>
            <a:ext cx="47625" cy="2055495"/>
          </a:xfrm>
          <a:custGeom>
            <a:avLst/>
            <a:gdLst/>
            <a:ahLst/>
            <a:cxnLst/>
            <a:rect l="l" t="t" r="r" b="b"/>
            <a:pathLst>
              <a:path w="47625" h="2055495">
                <a:moveTo>
                  <a:pt x="47625" y="0"/>
                </a:moveTo>
                <a:lnTo>
                  <a:pt x="0" y="0"/>
                </a:lnTo>
                <a:lnTo>
                  <a:pt x="0" y="988085"/>
                </a:lnTo>
                <a:lnTo>
                  <a:pt x="0" y="1066800"/>
                </a:lnTo>
                <a:lnTo>
                  <a:pt x="0" y="2054885"/>
                </a:lnTo>
                <a:lnTo>
                  <a:pt x="47625" y="2054885"/>
                </a:lnTo>
                <a:lnTo>
                  <a:pt x="47625" y="1066800"/>
                </a:lnTo>
                <a:lnTo>
                  <a:pt x="47625" y="988085"/>
                </a:lnTo>
                <a:lnTo>
                  <a:pt x="47625" y="0"/>
                </a:lnTo>
                <a:close/>
              </a:path>
            </a:pathLst>
          </a:custGeom>
          <a:solidFill>
            <a:srgbClr val="FFFFFF"/>
          </a:solidFill>
        </p:spPr>
        <p:txBody>
          <a:bodyPr wrap="square" lIns="0" tIns="0" rIns="0" bIns="0" rtlCol="0"/>
          <a:lstStyle/>
          <a:p>
            <a:endParaRPr/>
          </a:p>
        </p:txBody>
      </p:sp>
      <p:grpSp>
        <p:nvGrpSpPr>
          <p:cNvPr id="10" name="object 10"/>
          <p:cNvGrpSpPr/>
          <p:nvPr/>
        </p:nvGrpSpPr>
        <p:grpSpPr>
          <a:xfrm>
            <a:off x="6402363" y="384684"/>
            <a:ext cx="7081791" cy="3091180"/>
            <a:chOff x="6488088" y="389129"/>
            <a:chExt cx="6817995" cy="3091180"/>
          </a:xfrm>
        </p:grpSpPr>
        <p:sp>
          <p:nvSpPr>
            <p:cNvPr id="11" name="object 11"/>
            <p:cNvSpPr/>
            <p:nvPr/>
          </p:nvSpPr>
          <p:spPr>
            <a:xfrm>
              <a:off x="6488087" y="2406370"/>
              <a:ext cx="5080635" cy="1073785"/>
            </a:xfrm>
            <a:custGeom>
              <a:avLst/>
              <a:gdLst/>
              <a:ahLst/>
              <a:cxnLst/>
              <a:rect l="l" t="t" r="r" b="b"/>
              <a:pathLst>
                <a:path w="5080634" h="1073785">
                  <a:moveTo>
                    <a:pt x="5080432" y="0"/>
                  </a:moveTo>
                  <a:lnTo>
                    <a:pt x="5080432" y="0"/>
                  </a:lnTo>
                  <a:lnTo>
                    <a:pt x="0" y="0"/>
                  </a:lnTo>
                  <a:lnTo>
                    <a:pt x="0" y="47625"/>
                  </a:lnTo>
                  <a:lnTo>
                    <a:pt x="12" y="1068984"/>
                  </a:lnTo>
                  <a:lnTo>
                    <a:pt x="47637" y="1068984"/>
                  </a:lnTo>
                  <a:lnTo>
                    <a:pt x="47637" y="47625"/>
                  </a:lnTo>
                  <a:lnTo>
                    <a:pt x="1952091" y="47625"/>
                  </a:lnTo>
                  <a:lnTo>
                    <a:pt x="1979561" y="47625"/>
                  </a:lnTo>
                  <a:lnTo>
                    <a:pt x="5026177" y="47625"/>
                  </a:lnTo>
                  <a:lnTo>
                    <a:pt x="5026177" y="1073416"/>
                  </a:lnTo>
                  <a:lnTo>
                    <a:pt x="5073802" y="1073416"/>
                  </a:lnTo>
                  <a:lnTo>
                    <a:pt x="5073802" y="47625"/>
                  </a:lnTo>
                  <a:lnTo>
                    <a:pt x="5080432" y="47625"/>
                  </a:lnTo>
                  <a:lnTo>
                    <a:pt x="5080432" y="0"/>
                  </a:lnTo>
                  <a:close/>
                </a:path>
              </a:pathLst>
            </a:custGeom>
            <a:solidFill>
              <a:srgbClr val="FFFFFF"/>
            </a:solidFill>
          </p:spPr>
          <p:txBody>
            <a:bodyPr wrap="square" lIns="0" tIns="0" rIns="0" bIns="0" rtlCol="0"/>
            <a:lstStyle/>
            <a:p>
              <a:endParaRPr/>
            </a:p>
          </p:txBody>
        </p:sp>
        <p:sp>
          <p:nvSpPr>
            <p:cNvPr id="12" name="object 12"/>
            <p:cNvSpPr/>
            <p:nvPr/>
          </p:nvSpPr>
          <p:spPr>
            <a:xfrm>
              <a:off x="11173251" y="389129"/>
              <a:ext cx="2132620" cy="2067307"/>
            </a:xfrm>
            <a:prstGeom prst="rect">
              <a:avLst/>
            </a:prstGeom>
            <a:blipFill>
              <a:blip r:embed="rId2" cstate="print"/>
              <a:stretch>
                <a:fillRect/>
              </a:stretch>
            </a:blipFill>
          </p:spPr>
          <p:txBody>
            <a:bodyPr wrap="square" lIns="0" tIns="0" rIns="0" bIns="0" rtlCol="0"/>
            <a:lstStyle/>
            <a:p>
              <a:endParaRPr/>
            </a:p>
          </p:txBody>
        </p:sp>
      </p:grpSp>
      <p:grpSp>
        <p:nvGrpSpPr>
          <p:cNvPr id="13" name="object 13"/>
          <p:cNvGrpSpPr/>
          <p:nvPr/>
        </p:nvGrpSpPr>
        <p:grpSpPr>
          <a:xfrm>
            <a:off x="5865507" y="8118663"/>
            <a:ext cx="1661795" cy="1598295"/>
            <a:chOff x="5865507" y="7644953"/>
            <a:chExt cx="1661795" cy="1598295"/>
          </a:xfrm>
        </p:grpSpPr>
        <p:sp>
          <p:nvSpPr>
            <p:cNvPr id="14" name="object 14"/>
            <p:cNvSpPr/>
            <p:nvPr/>
          </p:nvSpPr>
          <p:spPr>
            <a:xfrm>
              <a:off x="5887665" y="7663304"/>
              <a:ext cx="1621790" cy="1562735"/>
            </a:xfrm>
            <a:custGeom>
              <a:avLst/>
              <a:gdLst/>
              <a:ahLst/>
              <a:cxnLst/>
              <a:rect l="l" t="t" r="r" b="b"/>
              <a:pathLst>
                <a:path w="1621790" h="1562734">
                  <a:moveTo>
                    <a:pt x="47311" y="1504610"/>
                  </a:moveTo>
                  <a:lnTo>
                    <a:pt x="19604" y="1465008"/>
                  </a:lnTo>
                  <a:lnTo>
                    <a:pt x="3869" y="1420972"/>
                  </a:lnTo>
                  <a:lnTo>
                    <a:pt x="0" y="1374938"/>
                  </a:lnTo>
                  <a:lnTo>
                    <a:pt x="7888" y="1329341"/>
                  </a:lnTo>
                  <a:lnTo>
                    <a:pt x="27428" y="1286614"/>
                  </a:lnTo>
                  <a:lnTo>
                    <a:pt x="58511" y="1249194"/>
                  </a:lnTo>
                  <a:lnTo>
                    <a:pt x="711767" y="646756"/>
                  </a:lnTo>
                  <a:lnTo>
                    <a:pt x="696642" y="602161"/>
                  </a:lnTo>
                  <a:lnTo>
                    <a:pt x="686134" y="556556"/>
                  </a:lnTo>
                  <a:lnTo>
                    <a:pt x="680230" y="510305"/>
                  </a:lnTo>
                  <a:lnTo>
                    <a:pt x="678913" y="463773"/>
                  </a:lnTo>
                  <a:lnTo>
                    <a:pt x="682169" y="417327"/>
                  </a:lnTo>
                  <a:lnTo>
                    <a:pt x="689982" y="371331"/>
                  </a:lnTo>
                  <a:lnTo>
                    <a:pt x="702337" y="326151"/>
                  </a:lnTo>
                  <a:lnTo>
                    <a:pt x="719219" y="282152"/>
                  </a:lnTo>
                  <a:lnTo>
                    <a:pt x="740612" y="239698"/>
                  </a:lnTo>
                  <a:lnTo>
                    <a:pt x="766502" y="199156"/>
                  </a:lnTo>
                  <a:lnTo>
                    <a:pt x="796873" y="160890"/>
                  </a:lnTo>
                  <a:lnTo>
                    <a:pt x="831709" y="125267"/>
                  </a:lnTo>
                  <a:lnTo>
                    <a:pt x="869537" y="93792"/>
                  </a:lnTo>
                  <a:lnTo>
                    <a:pt x="909585" y="66867"/>
                  </a:lnTo>
                  <a:lnTo>
                    <a:pt x="951501" y="44478"/>
                  </a:lnTo>
                  <a:lnTo>
                    <a:pt x="994933" y="26610"/>
                  </a:lnTo>
                  <a:lnTo>
                    <a:pt x="1039530" y="13251"/>
                  </a:lnTo>
                  <a:lnTo>
                    <a:pt x="1084940" y="4385"/>
                  </a:lnTo>
                  <a:lnTo>
                    <a:pt x="1130811" y="0"/>
                  </a:lnTo>
                  <a:lnTo>
                    <a:pt x="1176793" y="80"/>
                  </a:lnTo>
                  <a:lnTo>
                    <a:pt x="1222534" y="4613"/>
                  </a:lnTo>
                  <a:lnTo>
                    <a:pt x="1267681" y="13584"/>
                  </a:lnTo>
                  <a:lnTo>
                    <a:pt x="1311883" y="26980"/>
                  </a:lnTo>
                  <a:lnTo>
                    <a:pt x="1354790" y="44786"/>
                  </a:lnTo>
                  <a:lnTo>
                    <a:pt x="1009692" y="363038"/>
                  </a:lnTo>
                  <a:lnTo>
                    <a:pt x="1268010" y="643146"/>
                  </a:lnTo>
                  <a:lnTo>
                    <a:pt x="1602392" y="334776"/>
                  </a:lnTo>
                  <a:lnTo>
                    <a:pt x="1613373" y="380681"/>
                  </a:lnTo>
                  <a:lnTo>
                    <a:pt x="1619675" y="427272"/>
                  </a:lnTo>
                  <a:lnTo>
                    <a:pt x="1621314" y="474175"/>
                  </a:lnTo>
                  <a:lnTo>
                    <a:pt x="1618306" y="521016"/>
                  </a:lnTo>
                  <a:lnTo>
                    <a:pt x="1610667" y="567421"/>
                  </a:lnTo>
                  <a:lnTo>
                    <a:pt x="1598412" y="613014"/>
                  </a:lnTo>
                  <a:lnTo>
                    <a:pt x="1581556" y="657422"/>
                  </a:lnTo>
                  <a:lnTo>
                    <a:pt x="1560116" y="700270"/>
                  </a:lnTo>
                  <a:lnTo>
                    <a:pt x="1534107" y="741184"/>
                  </a:lnTo>
                  <a:lnTo>
                    <a:pt x="1503545" y="779790"/>
                  </a:lnTo>
                  <a:lnTo>
                    <a:pt x="1468445" y="815713"/>
                  </a:lnTo>
                  <a:lnTo>
                    <a:pt x="1428436" y="848811"/>
                  </a:lnTo>
                  <a:lnTo>
                    <a:pt x="1385973" y="876837"/>
                  </a:lnTo>
                  <a:lnTo>
                    <a:pt x="1341471" y="899808"/>
                  </a:lnTo>
                  <a:lnTo>
                    <a:pt x="1295343" y="917741"/>
                  </a:lnTo>
                  <a:lnTo>
                    <a:pt x="1248005" y="930651"/>
                  </a:lnTo>
                  <a:lnTo>
                    <a:pt x="1199868" y="938556"/>
                  </a:lnTo>
                  <a:lnTo>
                    <a:pt x="1151349" y="941473"/>
                  </a:lnTo>
                  <a:lnTo>
                    <a:pt x="1102859" y="939417"/>
                  </a:lnTo>
                  <a:lnTo>
                    <a:pt x="1054815" y="932404"/>
                  </a:lnTo>
                  <a:lnTo>
                    <a:pt x="1007628" y="920453"/>
                  </a:lnTo>
                  <a:lnTo>
                    <a:pt x="961714" y="903578"/>
                  </a:lnTo>
                  <a:lnTo>
                    <a:pt x="962914" y="904880"/>
                  </a:lnTo>
                  <a:lnTo>
                    <a:pt x="302797" y="1514086"/>
                  </a:lnTo>
                  <a:lnTo>
                    <a:pt x="262986" y="1542043"/>
                  </a:lnTo>
                  <a:lnTo>
                    <a:pt x="218820" y="1558065"/>
                  </a:lnTo>
                  <a:lnTo>
                    <a:pt x="172733" y="1562242"/>
                  </a:lnTo>
                  <a:lnTo>
                    <a:pt x="127162" y="1554665"/>
                  </a:lnTo>
                  <a:lnTo>
                    <a:pt x="84542" y="1535424"/>
                  </a:lnTo>
                  <a:lnTo>
                    <a:pt x="47311" y="1504610"/>
                  </a:lnTo>
                  <a:close/>
                </a:path>
              </a:pathLst>
            </a:custGeom>
            <a:solidFill>
              <a:srgbClr val="D8D4D3"/>
            </a:solidFill>
          </p:spPr>
          <p:txBody>
            <a:bodyPr wrap="square" lIns="0" tIns="0" rIns="0" bIns="0" rtlCol="0"/>
            <a:lstStyle/>
            <a:p>
              <a:endParaRPr/>
            </a:p>
          </p:txBody>
        </p:sp>
        <p:sp>
          <p:nvSpPr>
            <p:cNvPr id="15" name="object 15"/>
            <p:cNvSpPr/>
            <p:nvPr/>
          </p:nvSpPr>
          <p:spPr>
            <a:xfrm>
              <a:off x="5870164" y="7644953"/>
              <a:ext cx="1657350" cy="1598295"/>
            </a:xfrm>
            <a:custGeom>
              <a:avLst/>
              <a:gdLst/>
              <a:ahLst/>
              <a:cxnLst/>
              <a:rect l="l" t="t" r="r" b="b"/>
              <a:pathLst>
                <a:path w="1657350" h="1598295">
                  <a:moveTo>
                    <a:pt x="51656" y="1535094"/>
                  </a:moveTo>
                  <a:lnTo>
                    <a:pt x="24800" y="1498194"/>
                  </a:lnTo>
                  <a:lnTo>
                    <a:pt x="7606" y="1457403"/>
                  </a:lnTo>
                  <a:lnTo>
                    <a:pt x="0" y="1414418"/>
                  </a:lnTo>
                  <a:lnTo>
                    <a:pt x="1907" y="1370936"/>
                  </a:lnTo>
                  <a:lnTo>
                    <a:pt x="13253" y="1328654"/>
                  </a:lnTo>
                  <a:lnTo>
                    <a:pt x="33963" y="1289269"/>
                  </a:lnTo>
                  <a:lnTo>
                    <a:pt x="63963" y="1254479"/>
                  </a:lnTo>
                  <a:lnTo>
                    <a:pt x="708291" y="660274"/>
                  </a:lnTo>
                  <a:lnTo>
                    <a:pt x="693847" y="613737"/>
                  </a:lnTo>
                  <a:lnTo>
                    <a:pt x="684260" y="566425"/>
                  </a:lnTo>
                  <a:lnTo>
                    <a:pt x="679447" y="518701"/>
                  </a:lnTo>
                  <a:lnTo>
                    <a:pt x="679324" y="470928"/>
                  </a:lnTo>
                  <a:lnTo>
                    <a:pt x="683808" y="423468"/>
                  </a:lnTo>
                  <a:lnTo>
                    <a:pt x="692815" y="376686"/>
                  </a:lnTo>
                  <a:lnTo>
                    <a:pt x="706261" y="330944"/>
                  </a:lnTo>
                  <a:lnTo>
                    <a:pt x="724064" y="286606"/>
                  </a:lnTo>
                  <a:lnTo>
                    <a:pt x="746139" y="244035"/>
                  </a:lnTo>
                  <a:lnTo>
                    <a:pt x="772402" y="203593"/>
                  </a:lnTo>
                  <a:lnTo>
                    <a:pt x="802771" y="165644"/>
                  </a:lnTo>
                  <a:lnTo>
                    <a:pt x="837168" y="130545"/>
                  </a:lnTo>
                  <a:lnTo>
                    <a:pt x="875552" y="98515"/>
                  </a:lnTo>
                  <a:lnTo>
                    <a:pt x="916303" y="70867"/>
                  </a:lnTo>
                  <a:lnTo>
                    <a:pt x="959081" y="47658"/>
                  </a:lnTo>
                  <a:lnTo>
                    <a:pt x="1003550" y="28939"/>
                  </a:lnTo>
                  <a:lnTo>
                    <a:pt x="1049376" y="14762"/>
                  </a:lnTo>
                  <a:lnTo>
                    <a:pt x="1096224" y="5179"/>
                  </a:lnTo>
                  <a:lnTo>
                    <a:pt x="1143760" y="241"/>
                  </a:lnTo>
                  <a:lnTo>
                    <a:pt x="1191648" y="0"/>
                  </a:lnTo>
                  <a:lnTo>
                    <a:pt x="1239554" y="4506"/>
                  </a:lnTo>
                  <a:lnTo>
                    <a:pt x="1287144" y="13811"/>
                  </a:lnTo>
                  <a:lnTo>
                    <a:pt x="1334083" y="27968"/>
                  </a:lnTo>
                  <a:lnTo>
                    <a:pt x="1380036" y="47026"/>
                  </a:lnTo>
                  <a:lnTo>
                    <a:pt x="1390807" y="66275"/>
                  </a:lnTo>
                  <a:lnTo>
                    <a:pt x="1388707" y="72177"/>
                  </a:lnTo>
                  <a:lnTo>
                    <a:pt x="1364307" y="94679"/>
                  </a:lnTo>
                  <a:lnTo>
                    <a:pt x="1340201" y="68539"/>
                  </a:lnTo>
                  <a:lnTo>
                    <a:pt x="1295349" y="52992"/>
                  </a:lnTo>
                  <a:lnTo>
                    <a:pt x="1249716" y="42317"/>
                  </a:lnTo>
                  <a:lnTo>
                    <a:pt x="1203651" y="36462"/>
                  </a:lnTo>
                  <a:lnTo>
                    <a:pt x="1157500" y="35372"/>
                  </a:lnTo>
                  <a:lnTo>
                    <a:pt x="1111611" y="38994"/>
                  </a:lnTo>
                  <a:lnTo>
                    <a:pt x="1066332" y="47275"/>
                  </a:lnTo>
                  <a:lnTo>
                    <a:pt x="1022010" y="60160"/>
                  </a:lnTo>
                  <a:lnTo>
                    <a:pt x="978994" y="77597"/>
                  </a:lnTo>
                  <a:lnTo>
                    <a:pt x="937631" y="99531"/>
                  </a:lnTo>
                  <a:lnTo>
                    <a:pt x="898268" y="125909"/>
                  </a:lnTo>
                  <a:lnTo>
                    <a:pt x="861254" y="156677"/>
                  </a:lnTo>
                  <a:lnTo>
                    <a:pt x="825983" y="193082"/>
                  </a:lnTo>
                  <a:lnTo>
                    <a:pt x="795347" y="232724"/>
                  </a:lnTo>
                  <a:lnTo>
                    <a:pt x="769453" y="275138"/>
                  </a:lnTo>
                  <a:lnTo>
                    <a:pt x="748408" y="319859"/>
                  </a:lnTo>
                  <a:lnTo>
                    <a:pt x="732320" y="366422"/>
                  </a:lnTo>
                  <a:lnTo>
                    <a:pt x="721294" y="414361"/>
                  </a:lnTo>
                  <a:lnTo>
                    <a:pt x="715439" y="463212"/>
                  </a:lnTo>
                  <a:lnTo>
                    <a:pt x="714861" y="512509"/>
                  </a:lnTo>
                  <a:lnTo>
                    <a:pt x="719667" y="561788"/>
                  </a:lnTo>
                  <a:lnTo>
                    <a:pt x="729964" y="610583"/>
                  </a:lnTo>
                  <a:lnTo>
                    <a:pt x="745859" y="658430"/>
                  </a:lnTo>
                  <a:lnTo>
                    <a:pt x="748581" y="665288"/>
                  </a:lnTo>
                  <a:lnTo>
                    <a:pt x="746771" y="673132"/>
                  </a:lnTo>
                  <a:lnTo>
                    <a:pt x="88056" y="1280606"/>
                  </a:lnTo>
                  <a:lnTo>
                    <a:pt x="60086" y="1314303"/>
                  </a:lnTo>
                  <a:lnTo>
                    <a:pt x="42497" y="1352822"/>
                  </a:lnTo>
                  <a:lnTo>
                    <a:pt x="35393" y="1393945"/>
                  </a:lnTo>
                  <a:lnTo>
                    <a:pt x="38871" y="1435461"/>
                  </a:lnTo>
                  <a:lnTo>
                    <a:pt x="53028" y="1475157"/>
                  </a:lnTo>
                  <a:lnTo>
                    <a:pt x="77961" y="1510822"/>
                  </a:lnTo>
                  <a:lnTo>
                    <a:pt x="153332" y="1592552"/>
                  </a:lnTo>
                  <a:lnTo>
                    <a:pt x="125529" y="1585274"/>
                  </a:lnTo>
                  <a:lnTo>
                    <a:pt x="86262" y="1564842"/>
                  </a:lnTo>
                  <a:lnTo>
                    <a:pt x="51656" y="1535094"/>
                  </a:lnTo>
                  <a:close/>
                </a:path>
                <a:path w="1657350" h="1598295">
                  <a:moveTo>
                    <a:pt x="1310710" y="662424"/>
                  </a:moveTo>
                  <a:lnTo>
                    <a:pt x="1286617" y="636299"/>
                  </a:lnTo>
                  <a:lnTo>
                    <a:pt x="1612383" y="335874"/>
                  </a:lnTo>
                  <a:lnTo>
                    <a:pt x="1618753" y="334312"/>
                  </a:lnTo>
                  <a:lnTo>
                    <a:pt x="1630623" y="337537"/>
                  </a:lnTo>
                  <a:lnTo>
                    <a:pt x="1635272" y="342112"/>
                  </a:lnTo>
                  <a:lnTo>
                    <a:pt x="1637007" y="348004"/>
                  </a:lnTo>
                  <a:lnTo>
                    <a:pt x="1648797" y="397337"/>
                  </a:lnTo>
                  <a:lnTo>
                    <a:pt x="1653645" y="433600"/>
                  </a:lnTo>
                  <a:lnTo>
                    <a:pt x="1610071" y="386351"/>
                  </a:lnTo>
                  <a:lnTo>
                    <a:pt x="1310710" y="662424"/>
                  </a:lnTo>
                  <a:close/>
                </a:path>
                <a:path w="1657350" h="1598295">
                  <a:moveTo>
                    <a:pt x="1279008" y="680842"/>
                  </a:moveTo>
                  <a:lnTo>
                    <a:pt x="1007380" y="386302"/>
                  </a:lnTo>
                  <a:lnTo>
                    <a:pt x="1007868" y="375020"/>
                  </a:lnTo>
                  <a:lnTo>
                    <a:pt x="1340201" y="68539"/>
                  </a:lnTo>
                  <a:lnTo>
                    <a:pt x="1364307" y="94679"/>
                  </a:lnTo>
                  <a:lnTo>
                    <a:pt x="1052399" y="382324"/>
                  </a:lnTo>
                  <a:lnTo>
                    <a:pt x="1310710" y="662424"/>
                  </a:lnTo>
                  <a:lnTo>
                    <a:pt x="1290279" y="681253"/>
                  </a:lnTo>
                  <a:lnTo>
                    <a:pt x="1279008" y="680842"/>
                  </a:lnTo>
                  <a:close/>
                </a:path>
                <a:path w="1657350" h="1598295">
                  <a:moveTo>
                    <a:pt x="153332" y="1592552"/>
                  </a:moveTo>
                  <a:lnTo>
                    <a:pt x="77961" y="1510822"/>
                  </a:lnTo>
                  <a:lnTo>
                    <a:pt x="111495" y="1538556"/>
                  </a:lnTo>
                  <a:lnTo>
                    <a:pt x="149917" y="1555874"/>
                  </a:lnTo>
                  <a:lnTo>
                    <a:pt x="191016" y="1562695"/>
                  </a:lnTo>
                  <a:lnTo>
                    <a:pt x="232578" y="1558937"/>
                  </a:lnTo>
                  <a:lnTo>
                    <a:pt x="272393" y="1544519"/>
                  </a:lnTo>
                  <a:lnTo>
                    <a:pt x="308240" y="1519363"/>
                  </a:lnTo>
                  <a:lnTo>
                    <a:pt x="962395" y="916097"/>
                  </a:lnTo>
                  <a:lnTo>
                    <a:pt x="962935" y="914548"/>
                  </a:lnTo>
                  <a:lnTo>
                    <a:pt x="963710" y="913049"/>
                  </a:lnTo>
                  <a:lnTo>
                    <a:pt x="969596" y="904773"/>
                  </a:lnTo>
                  <a:lnTo>
                    <a:pt x="978614" y="902218"/>
                  </a:lnTo>
                  <a:lnTo>
                    <a:pt x="986348" y="905519"/>
                  </a:lnTo>
                  <a:lnTo>
                    <a:pt x="1031746" y="922145"/>
                  </a:lnTo>
                  <a:lnTo>
                    <a:pt x="1078100" y="933706"/>
                  </a:lnTo>
                  <a:lnTo>
                    <a:pt x="1125020" y="940270"/>
                  </a:lnTo>
                  <a:lnTo>
                    <a:pt x="1172115" y="941904"/>
                  </a:lnTo>
                  <a:lnTo>
                    <a:pt x="1218995" y="938676"/>
                  </a:lnTo>
                  <a:lnTo>
                    <a:pt x="1265270" y="930654"/>
                  </a:lnTo>
                  <a:lnTo>
                    <a:pt x="1310549" y="917904"/>
                  </a:lnTo>
                  <a:lnTo>
                    <a:pt x="1354443" y="900496"/>
                  </a:lnTo>
                  <a:lnTo>
                    <a:pt x="1396560" y="878496"/>
                  </a:lnTo>
                  <a:lnTo>
                    <a:pt x="1436013" y="852302"/>
                  </a:lnTo>
                  <a:lnTo>
                    <a:pt x="1473904" y="820992"/>
                  </a:lnTo>
                  <a:lnTo>
                    <a:pt x="1508155" y="785925"/>
                  </a:lnTo>
                  <a:lnTo>
                    <a:pt x="1538081" y="748060"/>
                  </a:lnTo>
                  <a:lnTo>
                    <a:pt x="1563583" y="707746"/>
                  </a:lnTo>
                  <a:lnTo>
                    <a:pt x="1584565" y="665334"/>
                  </a:lnTo>
                  <a:lnTo>
                    <a:pt x="1600929" y="621173"/>
                  </a:lnTo>
                  <a:lnTo>
                    <a:pt x="1612577" y="575611"/>
                  </a:lnTo>
                  <a:lnTo>
                    <a:pt x="1619413" y="528998"/>
                  </a:lnTo>
                  <a:lnTo>
                    <a:pt x="1621339" y="481685"/>
                  </a:lnTo>
                  <a:lnTo>
                    <a:pt x="1618257" y="434019"/>
                  </a:lnTo>
                  <a:lnTo>
                    <a:pt x="1610071" y="386351"/>
                  </a:lnTo>
                  <a:lnTo>
                    <a:pt x="1653645" y="433600"/>
                  </a:lnTo>
                  <a:lnTo>
                    <a:pt x="1655421" y="446888"/>
                  </a:lnTo>
                  <a:lnTo>
                    <a:pt x="1656973" y="496320"/>
                  </a:lnTo>
                  <a:lnTo>
                    <a:pt x="1653545" y="545298"/>
                  </a:lnTo>
                  <a:lnTo>
                    <a:pt x="1645232" y="593484"/>
                  </a:lnTo>
                  <a:lnTo>
                    <a:pt x="1632126" y="640541"/>
                  </a:lnTo>
                  <a:lnTo>
                    <a:pt x="1614323" y="686135"/>
                  </a:lnTo>
                  <a:lnTo>
                    <a:pt x="1591914" y="729927"/>
                  </a:lnTo>
                  <a:lnTo>
                    <a:pt x="1564995" y="771581"/>
                  </a:lnTo>
                  <a:lnTo>
                    <a:pt x="1533658" y="810761"/>
                  </a:lnTo>
                  <a:lnTo>
                    <a:pt x="1497996" y="847131"/>
                  </a:lnTo>
                  <a:lnTo>
                    <a:pt x="1458669" y="879798"/>
                  </a:lnTo>
                  <a:lnTo>
                    <a:pt x="1416706" y="907889"/>
                  </a:lnTo>
                  <a:lnTo>
                    <a:pt x="1372499" y="931338"/>
                  </a:lnTo>
                  <a:lnTo>
                    <a:pt x="1326439" y="950075"/>
                  </a:lnTo>
                  <a:lnTo>
                    <a:pt x="1278916" y="964033"/>
                  </a:lnTo>
                  <a:lnTo>
                    <a:pt x="1230324" y="973144"/>
                  </a:lnTo>
                  <a:lnTo>
                    <a:pt x="1181051" y="977341"/>
                  </a:lnTo>
                  <a:lnTo>
                    <a:pt x="1131491" y="976555"/>
                  </a:lnTo>
                  <a:lnTo>
                    <a:pt x="1082034" y="970719"/>
                  </a:lnTo>
                  <a:lnTo>
                    <a:pt x="1033072" y="959766"/>
                  </a:lnTo>
                  <a:lnTo>
                    <a:pt x="984995" y="943626"/>
                  </a:lnTo>
                  <a:lnTo>
                    <a:pt x="332348" y="1545503"/>
                  </a:lnTo>
                  <a:lnTo>
                    <a:pt x="295245" y="1572591"/>
                  </a:lnTo>
                  <a:lnTo>
                    <a:pt x="254314" y="1590049"/>
                  </a:lnTo>
                  <a:lnTo>
                    <a:pt x="211253" y="1597941"/>
                  </a:lnTo>
                  <a:lnTo>
                    <a:pt x="167758" y="1596328"/>
                  </a:lnTo>
                  <a:lnTo>
                    <a:pt x="153332" y="1592552"/>
                  </a:lnTo>
                  <a:close/>
                </a:path>
              </a:pathLst>
            </a:custGeom>
            <a:solidFill>
              <a:srgbClr val="320F18"/>
            </a:solidFill>
          </p:spPr>
          <p:txBody>
            <a:bodyPr wrap="square" lIns="0" tIns="0" rIns="0" bIns="0" rtlCol="0"/>
            <a:lstStyle/>
            <a:p>
              <a:endParaRPr/>
            </a:p>
          </p:txBody>
        </p:sp>
        <p:sp>
          <p:nvSpPr>
            <p:cNvPr id="16" name="object 16"/>
            <p:cNvSpPr/>
            <p:nvPr/>
          </p:nvSpPr>
          <p:spPr>
            <a:xfrm>
              <a:off x="5882998" y="7810157"/>
              <a:ext cx="1621790" cy="1416050"/>
            </a:xfrm>
            <a:custGeom>
              <a:avLst/>
              <a:gdLst/>
              <a:ahLst/>
              <a:cxnLst/>
              <a:rect l="l" t="t" r="r" b="b"/>
              <a:pathLst>
                <a:path w="1621790" h="1416050">
                  <a:moveTo>
                    <a:pt x="47314" y="1357828"/>
                  </a:moveTo>
                  <a:lnTo>
                    <a:pt x="19606" y="1318226"/>
                  </a:lnTo>
                  <a:lnTo>
                    <a:pt x="3870" y="1274192"/>
                  </a:lnTo>
                  <a:lnTo>
                    <a:pt x="0" y="1228159"/>
                  </a:lnTo>
                  <a:lnTo>
                    <a:pt x="7888" y="1182562"/>
                  </a:lnTo>
                  <a:lnTo>
                    <a:pt x="27428" y="1139835"/>
                  </a:lnTo>
                  <a:lnTo>
                    <a:pt x="58514" y="1102412"/>
                  </a:lnTo>
                  <a:lnTo>
                    <a:pt x="711770" y="499974"/>
                  </a:lnTo>
                  <a:lnTo>
                    <a:pt x="696196" y="453764"/>
                  </a:lnTo>
                  <a:lnTo>
                    <a:pt x="685595" y="406495"/>
                  </a:lnTo>
                  <a:lnTo>
                    <a:pt x="679944" y="358571"/>
                  </a:lnTo>
                  <a:lnTo>
                    <a:pt x="679223" y="310396"/>
                  </a:lnTo>
                  <a:lnTo>
                    <a:pt x="683412" y="262372"/>
                  </a:lnTo>
                  <a:lnTo>
                    <a:pt x="692490" y="214903"/>
                  </a:lnTo>
                  <a:lnTo>
                    <a:pt x="706437" y="168392"/>
                  </a:lnTo>
                  <a:lnTo>
                    <a:pt x="725230" y="123243"/>
                  </a:lnTo>
                  <a:lnTo>
                    <a:pt x="748851" y="79859"/>
                  </a:lnTo>
                  <a:lnTo>
                    <a:pt x="777277" y="38643"/>
                  </a:lnTo>
                  <a:lnTo>
                    <a:pt x="810489" y="0"/>
                  </a:lnTo>
                  <a:lnTo>
                    <a:pt x="1009818" y="216142"/>
                  </a:lnTo>
                  <a:lnTo>
                    <a:pt x="1268013" y="496364"/>
                  </a:lnTo>
                  <a:lnTo>
                    <a:pt x="1602395" y="187994"/>
                  </a:lnTo>
                  <a:lnTo>
                    <a:pt x="1613377" y="233900"/>
                  </a:lnTo>
                  <a:lnTo>
                    <a:pt x="1619680" y="280493"/>
                  </a:lnTo>
                  <a:lnTo>
                    <a:pt x="1621320" y="327396"/>
                  </a:lnTo>
                  <a:lnTo>
                    <a:pt x="1618312" y="374238"/>
                  </a:lnTo>
                  <a:lnTo>
                    <a:pt x="1610672" y="420642"/>
                  </a:lnTo>
                  <a:lnTo>
                    <a:pt x="1598417" y="466234"/>
                  </a:lnTo>
                  <a:lnTo>
                    <a:pt x="1581561" y="510642"/>
                  </a:lnTo>
                  <a:lnTo>
                    <a:pt x="1560120" y="553489"/>
                  </a:lnTo>
                  <a:lnTo>
                    <a:pt x="1534111" y="594403"/>
                  </a:lnTo>
                  <a:lnTo>
                    <a:pt x="1503548" y="633008"/>
                  </a:lnTo>
                  <a:lnTo>
                    <a:pt x="1468448" y="668931"/>
                  </a:lnTo>
                  <a:lnTo>
                    <a:pt x="1428440" y="702027"/>
                  </a:lnTo>
                  <a:lnTo>
                    <a:pt x="1385979" y="730052"/>
                  </a:lnTo>
                  <a:lnTo>
                    <a:pt x="1341478" y="753022"/>
                  </a:lnTo>
                  <a:lnTo>
                    <a:pt x="1295351" y="770954"/>
                  </a:lnTo>
                  <a:lnTo>
                    <a:pt x="1248013" y="783864"/>
                  </a:lnTo>
                  <a:lnTo>
                    <a:pt x="1199876" y="791770"/>
                  </a:lnTo>
                  <a:lnTo>
                    <a:pt x="1151356" y="794686"/>
                  </a:lnTo>
                  <a:lnTo>
                    <a:pt x="1102867" y="792631"/>
                  </a:lnTo>
                  <a:lnTo>
                    <a:pt x="1054821" y="785620"/>
                  </a:lnTo>
                  <a:lnTo>
                    <a:pt x="1007633" y="773669"/>
                  </a:lnTo>
                  <a:lnTo>
                    <a:pt x="961717" y="756797"/>
                  </a:lnTo>
                  <a:lnTo>
                    <a:pt x="962917" y="758098"/>
                  </a:lnTo>
                  <a:lnTo>
                    <a:pt x="302793" y="1367297"/>
                  </a:lnTo>
                  <a:lnTo>
                    <a:pt x="262983" y="1395255"/>
                  </a:lnTo>
                  <a:lnTo>
                    <a:pt x="218818" y="1411278"/>
                  </a:lnTo>
                  <a:lnTo>
                    <a:pt x="172732" y="1415457"/>
                  </a:lnTo>
                  <a:lnTo>
                    <a:pt x="127163" y="1407881"/>
                  </a:lnTo>
                  <a:lnTo>
                    <a:pt x="84545" y="1388642"/>
                  </a:lnTo>
                  <a:lnTo>
                    <a:pt x="47314" y="1357828"/>
                  </a:lnTo>
                  <a:close/>
                </a:path>
              </a:pathLst>
            </a:custGeom>
            <a:solidFill>
              <a:srgbClr val="D8D4D3"/>
            </a:solidFill>
          </p:spPr>
          <p:txBody>
            <a:bodyPr wrap="square" lIns="0" tIns="0" rIns="0" bIns="0" rtlCol="0"/>
            <a:lstStyle/>
            <a:p>
              <a:endParaRPr/>
            </a:p>
          </p:txBody>
        </p:sp>
        <p:sp>
          <p:nvSpPr>
            <p:cNvPr id="17" name="object 17"/>
            <p:cNvSpPr/>
            <p:nvPr/>
          </p:nvSpPr>
          <p:spPr>
            <a:xfrm>
              <a:off x="5865507" y="7792306"/>
              <a:ext cx="1657350" cy="1450975"/>
            </a:xfrm>
            <a:custGeom>
              <a:avLst/>
              <a:gdLst/>
              <a:ahLst/>
              <a:cxnLst/>
              <a:rect l="l" t="t" r="r" b="b"/>
              <a:pathLst>
                <a:path w="1657350" h="1450975">
                  <a:moveTo>
                    <a:pt x="1310709" y="515162"/>
                  </a:moveTo>
                  <a:lnTo>
                    <a:pt x="1286609" y="489030"/>
                  </a:lnTo>
                  <a:lnTo>
                    <a:pt x="1612382" y="188599"/>
                  </a:lnTo>
                  <a:lnTo>
                    <a:pt x="1618752" y="187036"/>
                  </a:lnTo>
                  <a:lnTo>
                    <a:pt x="1630622" y="190261"/>
                  </a:lnTo>
                  <a:lnTo>
                    <a:pt x="1635264" y="194829"/>
                  </a:lnTo>
                  <a:lnTo>
                    <a:pt x="1637006" y="200728"/>
                  </a:lnTo>
                  <a:lnTo>
                    <a:pt x="1648796" y="250061"/>
                  </a:lnTo>
                  <a:lnTo>
                    <a:pt x="1653643" y="286323"/>
                  </a:lnTo>
                  <a:lnTo>
                    <a:pt x="1610077" y="239082"/>
                  </a:lnTo>
                  <a:lnTo>
                    <a:pt x="1310709" y="515162"/>
                  </a:lnTo>
                  <a:close/>
                </a:path>
                <a:path w="1657350" h="1450975">
                  <a:moveTo>
                    <a:pt x="153299" y="1445255"/>
                  </a:moveTo>
                  <a:lnTo>
                    <a:pt x="77953" y="1363553"/>
                  </a:lnTo>
                  <a:lnTo>
                    <a:pt x="111487" y="1391287"/>
                  </a:lnTo>
                  <a:lnTo>
                    <a:pt x="149909" y="1408605"/>
                  </a:lnTo>
                  <a:lnTo>
                    <a:pt x="191008" y="1415426"/>
                  </a:lnTo>
                  <a:lnTo>
                    <a:pt x="232570" y="1411669"/>
                  </a:lnTo>
                  <a:lnTo>
                    <a:pt x="272385" y="1397250"/>
                  </a:lnTo>
                  <a:lnTo>
                    <a:pt x="308240" y="1372088"/>
                  </a:lnTo>
                  <a:lnTo>
                    <a:pt x="962394" y="768822"/>
                  </a:lnTo>
                  <a:lnTo>
                    <a:pt x="962941" y="767279"/>
                  </a:lnTo>
                  <a:lnTo>
                    <a:pt x="963708" y="765787"/>
                  </a:lnTo>
                  <a:lnTo>
                    <a:pt x="969595" y="757511"/>
                  </a:lnTo>
                  <a:lnTo>
                    <a:pt x="978613" y="754956"/>
                  </a:lnTo>
                  <a:lnTo>
                    <a:pt x="986346" y="758257"/>
                  </a:lnTo>
                  <a:lnTo>
                    <a:pt x="1031745" y="774883"/>
                  </a:lnTo>
                  <a:lnTo>
                    <a:pt x="1078098" y="786443"/>
                  </a:lnTo>
                  <a:lnTo>
                    <a:pt x="1125018" y="793006"/>
                  </a:lnTo>
                  <a:lnTo>
                    <a:pt x="1172112" y="794640"/>
                  </a:lnTo>
                  <a:lnTo>
                    <a:pt x="1218991" y="791411"/>
                  </a:lnTo>
                  <a:lnTo>
                    <a:pt x="1265265" y="783388"/>
                  </a:lnTo>
                  <a:lnTo>
                    <a:pt x="1310543" y="770637"/>
                  </a:lnTo>
                  <a:lnTo>
                    <a:pt x="1354436" y="753228"/>
                  </a:lnTo>
                  <a:lnTo>
                    <a:pt x="1396552" y="731227"/>
                  </a:lnTo>
                  <a:lnTo>
                    <a:pt x="1436502" y="704703"/>
                  </a:lnTo>
                  <a:lnTo>
                    <a:pt x="1473896" y="673723"/>
                  </a:lnTo>
                  <a:lnTo>
                    <a:pt x="1508147" y="638655"/>
                  </a:lnTo>
                  <a:lnTo>
                    <a:pt x="1538073" y="600791"/>
                  </a:lnTo>
                  <a:lnTo>
                    <a:pt x="1563576" y="560477"/>
                  </a:lnTo>
                  <a:lnTo>
                    <a:pt x="1584558" y="518065"/>
                  </a:lnTo>
                  <a:lnTo>
                    <a:pt x="1600922" y="473904"/>
                  </a:lnTo>
                  <a:lnTo>
                    <a:pt x="1612572" y="428342"/>
                  </a:lnTo>
                  <a:lnTo>
                    <a:pt x="1619409" y="381730"/>
                  </a:lnTo>
                  <a:lnTo>
                    <a:pt x="1621338" y="334416"/>
                  </a:lnTo>
                  <a:lnTo>
                    <a:pt x="1618259" y="286750"/>
                  </a:lnTo>
                  <a:lnTo>
                    <a:pt x="1610077" y="239082"/>
                  </a:lnTo>
                  <a:lnTo>
                    <a:pt x="1653643" y="286323"/>
                  </a:lnTo>
                  <a:lnTo>
                    <a:pt x="1655419" y="299612"/>
                  </a:lnTo>
                  <a:lnTo>
                    <a:pt x="1656969" y="349045"/>
                  </a:lnTo>
                  <a:lnTo>
                    <a:pt x="1653540" y="398022"/>
                  </a:lnTo>
                  <a:lnTo>
                    <a:pt x="1645225" y="446207"/>
                  </a:lnTo>
                  <a:lnTo>
                    <a:pt x="1632119" y="493264"/>
                  </a:lnTo>
                  <a:lnTo>
                    <a:pt x="1614314" y="538857"/>
                  </a:lnTo>
                  <a:lnTo>
                    <a:pt x="1591905" y="582648"/>
                  </a:lnTo>
                  <a:lnTo>
                    <a:pt x="1564985" y="624301"/>
                  </a:lnTo>
                  <a:lnTo>
                    <a:pt x="1533648" y="663480"/>
                  </a:lnTo>
                  <a:lnTo>
                    <a:pt x="1497989" y="699848"/>
                  </a:lnTo>
                  <a:lnTo>
                    <a:pt x="1458662" y="732515"/>
                  </a:lnTo>
                  <a:lnTo>
                    <a:pt x="1416699" y="760607"/>
                  </a:lnTo>
                  <a:lnTo>
                    <a:pt x="1372491" y="784055"/>
                  </a:lnTo>
                  <a:lnTo>
                    <a:pt x="1326431" y="802792"/>
                  </a:lnTo>
                  <a:lnTo>
                    <a:pt x="1278908" y="816751"/>
                  </a:lnTo>
                  <a:lnTo>
                    <a:pt x="1230315" y="825862"/>
                  </a:lnTo>
                  <a:lnTo>
                    <a:pt x="1181042" y="830060"/>
                  </a:lnTo>
                  <a:lnTo>
                    <a:pt x="1131481" y="829275"/>
                  </a:lnTo>
                  <a:lnTo>
                    <a:pt x="1082023" y="823440"/>
                  </a:lnTo>
                  <a:lnTo>
                    <a:pt x="1033059" y="812488"/>
                  </a:lnTo>
                  <a:lnTo>
                    <a:pt x="984980" y="796350"/>
                  </a:lnTo>
                  <a:lnTo>
                    <a:pt x="332340" y="1398221"/>
                  </a:lnTo>
                  <a:lnTo>
                    <a:pt x="295242" y="1425308"/>
                  </a:lnTo>
                  <a:lnTo>
                    <a:pt x="254314" y="1442765"/>
                  </a:lnTo>
                  <a:lnTo>
                    <a:pt x="211254" y="1450655"/>
                  </a:lnTo>
                  <a:lnTo>
                    <a:pt x="167760" y="1449041"/>
                  </a:lnTo>
                  <a:lnTo>
                    <a:pt x="153299" y="1445255"/>
                  </a:lnTo>
                  <a:close/>
                </a:path>
                <a:path w="1657350" h="1450975">
                  <a:moveTo>
                    <a:pt x="51954" y="1388060"/>
                  </a:moveTo>
                  <a:lnTo>
                    <a:pt x="51426" y="1387487"/>
                  </a:lnTo>
                  <a:lnTo>
                    <a:pt x="24800" y="1350905"/>
                  </a:lnTo>
                  <a:lnTo>
                    <a:pt x="7606" y="1310114"/>
                  </a:lnTo>
                  <a:lnTo>
                    <a:pt x="0" y="1267129"/>
                  </a:lnTo>
                  <a:lnTo>
                    <a:pt x="1907" y="1223646"/>
                  </a:lnTo>
                  <a:lnTo>
                    <a:pt x="13253" y="1181364"/>
                  </a:lnTo>
                  <a:lnTo>
                    <a:pt x="33963" y="1141980"/>
                  </a:lnTo>
                  <a:lnTo>
                    <a:pt x="63956" y="1107198"/>
                  </a:lnTo>
                  <a:lnTo>
                    <a:pt x="708284" y="512991"/>
                  </a:lnTo>
                  <a:lnTo>
                    <a:pt x="693436" y="464989"/>
                  </a:lnTo>
                  <a:lnTo>
                    <a:pt x="683730" y="416194"/>
                  </a:lnTo>
                  <a:lnTo>
                    <a:pt x="679091" y="366996"/>
                  </a:lnTo>
                  <a:lnTo>
                    <a:pt x="679441" y="317784"/>
                  </a:lnTo>
                  <a:lnTo>
                    <a:pt x="684702" y="268947"/>
                  </a:lnTo>
                  <a:lnTo>
                    <a:pt x="694799" y="220873"/>
                  </a:lnTo>
                  <a:lnTo>
                    <a:pt x="709654" y="173951"/>
                  </a:lnTo>
                  <a:lnTo>
                    <a:pt x="729191" y="128572"/>
                  </a:lnTo>
                  <a:lnTo>
                    <a:pt x="753331" y="85123"/>
                  </a:lnTo>
                  <a:lnTo>
                    <a:pt x="781999" y="43994"/>
                  </a:lnTo>
                  <a:lnTo>
                    <a:pt x="815118" y="5573"/>
                  </a:lnTo>
                  <a:lnTo>
                    <a:pt x="823268" y="0"/>
                  </a:lnTo>
                  <a:lnTo>
                    <a:pt x="833117" y="45"/>
                  </a:lnTo>
                  <a:lnTo>
                    <a:pt x="837799" y="2115"/>
                  </a:lnTo>
                  <a:lnTo>
                    <a:pt x="1041008" y="222464"/>
                  </a:lnTo>
                  <a:lnTo>
                    <a:pt x="1041515" y="223101"/>
                  </a:lnTo>
                  <a:lnTo>
                    <a:pt x="1041972" y="223757"/>
                  </a:lnTo>
                  <a:lnTo>
                    <a:pt x="1310709" y="515162"/>
                  </a:lnTo>
                  <a:lnTo>
                    <a:pt x="1290306" y="533978"/>
                  </a:lnTo>
                  <a:lnTo>
                    <a:pt x="1279256" y="533575"/>
                  </a:lnTo>
                  <a:lnTo>
                    <a:pt x="827943" y="44192"/>
                  </a:lnTo>
                  <a:lnTo>
                    <a:pt x="796642" y="84062"/>
                  </a:lnTo>
                  <a:lnTo>
                    <a:pt x="770237" y="126669"/>
                  </a:lnTo>
                  <a:lnTo>
                    <a:pt x="748810" y="171559"/>
                  </a:lnTo>
                  <a:lnTo>
                    <a:pt x="732454" y="218273"/>
                  </a:lnTo>
                  <a:lnTo>
                    <a:pt x="721257" y="266353"/>
                  </a:lnTo>
                  <a:lnTo>
                    <a:pt x="715312" y="315339"/>
                  </a:lnTo>
                  <a:lnTo>
                    <a:pt x="714708" y="364772"/>
                  </a:lnTo>
                  <a:lnTo>
                    <a:pt x="719536" y="414192"/>
                  </a:lnTo>
                  <a:lnTo>
                    <a:pt x="729887" y="463142"/>
                  </a:lnTo>
                  <a:lnTo>
                    <a:pt x="745851" y="511161"/>
                  </a:lnTo>
                  <a:lnTo>
                    <a:pt x="748573" y="518019"/>
                  </a:lnTo>
                  <a:lnTo>
                    <a:pt x="746763" y="525863"/>
                  </a:lnTo>
                  <a:lnTo>
                    <a:pt x="88055" y="1133329"/>
                  </a:lnTo>
                  <a:lnTo>
                    <a:pt x="60078" y="1167034"/>
                  </a:lnTo>
                  <a:lnTo>
                    <a:pt x="42489" y="1205554"/>
                  </a:lnTo>
                  <a:lnTo>
                    <a:pt x="35385" y="1246677"/>
                  </a:lnTo>
                  <a:lnTo>
                    <a:pt x="38863" y="1288192"/>
                  </a:lnTo>
                  <a:lnTo>
                    <a:pt x="53020" y="1327888"/>
                  </a:lnTo>
                  <a:lnTo>
                    <a:pt x="77953" y="1363553"/>
                  </a:lnTo>
                  <a:lnTo>
                    <a:pt x="153299" y="1445255"/>
                  </a:lnTo>
                  <a:lnTo>
                    <a:pt x="125530" y="1437986"/>
                  </a:lnTo>
                  <a:lnTo>
                    <a:pt x="86263" y="1417553"/>
                  </a:lnTo>
                  <a:lnTo>
                    <a:pt x="51954" y="1388060"/>
                  </a:lnTo>
                  <a:close/>
                </a:path>
                <a:path w="1657350" h="1450975">
                  <a:moveTo>
                    <a:pt x="1279021" y="533567"/>
                  </a:moveTo>
                  <a:lnTo>
                    <a:pt x="1013494" y="245642"/>
                  </a:lnTo>
                  <a:lnTo>
                    <a:pt x="1012987" y="245005"/>
                  </a:lnTo>
                  <a:lnTo>
                    <a:pt x="1012529" y="244349"/>
                  </a:lnTo>
                  <a:lnTo>
                    <a:pt x="1279256" y="533575"/>
                  </a:lnTo>
                  <a:lnTo>
                    <a:pt x="1279021" y="533567"/>
                  </a:lnTo>
                  <a:close/>
                </a:path>
              </a:pathLst>
            </a:custGeom>
            <a:solidFill>
              <a:srgbClr val="320F18"/>
            </a:solidFill>
          </p:spPr>
          <p:txBody>
            <a:bodyPr wrap="square" lIns="0" tIns="0" rIns="0" bIns="0" rtlCol="0"/>
            <a:lstStyle/>
            <a:p>
              <a:endParaRPr/>
            </a:p>
          </p:txBody>
        </p:sp>
        <p:sp>
          <p:nvSpPr>
            <p:cNvPr id="18" name="object 18"/>
            <p:cNvSpPr/>
            <p:nvPr/>
          </p:nvSpPr>
          <p:spPr>
            <a:xfrm>
              <a:off x="7304481" y="8139623"/>
              <a:ext cx="144145" cy="285750"/>
            </a:xfrm>
            <a:custGeom>
              <a:avLst/>
              <a:gdLst/>
              <a:ahLst/>
              <a:cxnLst/>
              <a:rect l="l" t="t" r="r" b="b"/>
              <a:pathLst>
                <a:path w="144145" h="285750">
                  <a:moveTo>
                    <a:pt x="0" y="285356"/>
                  </a:moveTo>
                  <a:lnTo>
                    <a:pt x="143518" y="0"/>
                  </a:lnTo>
                  <a:lnTo>
                    <a:pt x="136501" y="44921"/>
                  </a:lnTo>
                  <a:lnTo>
                    <a:pt x="124963" y="89076"/>
                  </a:lnTo>
                  <a:lnTo>
                    <a:pt x="108919" y="132093"/>
                  </a:lnTo>
                  <a:lnTo>
                    <a:pt x="88386" y="173601"/>
                  </a:lnTo>
                  <a:lnTo>
                    <a:pt x="63378" y="213228"/>
                  </a:lnTo>
                  <a:lnTo>
                    <a:pt x="33910" y="250604"/>
                  </a:lnTo>
                  <a:lnTo>
                    <a:pt x="0" y="285356"/>
                  </a:lnTo>
                  <a:close/>
                </a:path>
              </a:pathLst>
            </a:custGeom>
            <a:solidFill>
              <a:srgbClr val="D8D4D3"/>
            </a:solidFill>
          </p:spPr>
          <p:txBody>
            <a:bodyPr wrap="square" lIns="0" tIns="0" rIns="0" bIns="0" rtlCol="0"/>
            <a:lstStyle/>
            <a:p>
              <a:endParaRPr/>
            </a:p>
          </p:txBody>
        </p:sp>
        <p:sp>
          <p:nvSpPr>
            <p:cNvPr id="19" name="object 19"/>
            <p:cNvSpPr/>
            <p:nvPr/>
          </p:nvSpPr>
          <p:spPr>
            <a:xfrm>
              <a:off x="7284674" y="8121884"/>
              <a:ext cx="181610" cy="323215"/>
            </a:xfrm>
            <a:custGeom>
              <a:avLst/>
              <a:gdLst/>
              <a:ahLst/>
              <a:cxnLst/>
              <a:rect l="l" t="t" r="r" b="b"/>
              <a:pathLst>
                <a:path w="181609" h="323215">
                  <a:moveTo>
                    <a:pt x="13309" y="322447"/>
                  </a:moveTo>
                  <a:lnTo>
                    <a:pt x="0" y="308014"/>
                  </a:lnTo>
                  <a:lnTo>
                    <a:pt x="488" y="296732"/>
                  </a:lnTo>
                  <a:lnTo>
                    <a:pt x="7757" y="290029"/>
                  </a:lnTo>
                  <a:lnTo>
                    <a:pt x="44228" y="252091"/>
                  </a:lnTo>
                  <a:lnTo>
                    <a:pt x="75633" y="210396"/>
                  </a:lnTo>
                  <a:lnTo>
                    <a:pt x="101722" y="165440"/>
                  </a:lnTo>
                  <a:lnTo>
                    <a:pt x="122243" y="117723"/>
                  </a:lnTo>
                  <a:lnTo>
                    <a:pt x="136944" y="67743"/>
                  </a:lnTo>
                  <a:lnTo>
                    <a:pt x="145575" y="15997"/>
                  </a:lnTo>
                  <a:lnTo>
                    <a:pt x="147694" y="9228"/>
                  </a:lnTo>
                  <a:lnTo>
                    <a:pt x="152091" y="3962"/>
                  </a:lnTo>
                  <a:lnTo>
                    <a:pt x="158132" y="713"/>
                  </a:lnTo>
                  <a:lnTo>
                    <a:pt x="165187" y="0"/>
                  </a:lnTo>
                  <a:lnTo>
                    <a:pt x="171941" y="2074"/>
                  </a:lnTo>
                  <a:lnTo>
                    <a:pt x="177180" y="6430"/>
                  </a:lnTo>
                  <a:lnTo>
                    <a:pt x="180391" y="12444"/>
                  </a:lnTo>
                  <a:lnTo>
                    <a:pt x="181061" y="19493"/>
                  </a:lnTo>
                  <a:lnTo>
                    <a:pt x="173455" y="67615"/>
                  </a:lnTo>
                  <a:lnTo>
                    <a:pt x="160995" y="114389"/>
                  </a:lnTo>
                  <a:lnTo>
                    <a:pt x="143851" y="159477"/>
                  </a:lnTo>
                  <a:lnTo>
                    <a:pt x="122195" y="202539"/>
                  </a:lnTo>
                  <a:lnTo>
                    <a:pt x="96195" y="243234"/>
                  </a:lnTo>
                  <a:lnTo>
                    <a:pt x="66023" y="281223"/>
                  </a:lnTo>
                  <a:lnTo>
                    <a:pt x="31849" y="316168"/>
                  </a:lnTo>
                  <a:lnTo>
                    <a:pt x="24594" y="322858"/>
                  </a:lnTo>
                  <a:close/>
                </a:path>
              </a:pathLst>
            </a:custGeom>
            <a:solidFill>
              <a:srgbClr val="FFFFFF"/>
            </a:solidFill>
          </p:spPr>
          <p:txBody>
            <a:bodyPr wrap="square" lIns="0" tIns="0" rIns="0" bIns="0" rtlCol="0"/>
            <a:lstStyle/>
            <a:p>
              <a:endParaRPr/>
            </a:p>
          </p:txBody>
        </p:sp>
        <p:sp>
          <p:nvSpPr>
            <p:cNvPr id="20" name="object 20"/>
            <p:cNvSpPr/>
            <p:nvPr/>
          </p:nvSpPr>
          <p:spPr>
            <a:xfrm>
              <a:off x="6712915" y="8108136"/>
              <a:ext cx="346075" cy="361315"/>
            </a:xfrm>
            <a:custGeom>
              <a:avLst/>
              <a:gdLst/>
              <a:ahLst/>
              <a:cxnLst/>
              <a:rect l="l" t="t" r="r" b="b"/>
              <a:pathLst>
                <a:path w="346075" h="361315">
                  <a:moveTo>
                    <a:pt x="201449" y="334438"/>
                  </a:moveTo>
                  <a:lnTo>
                    <a:pt x="21750" y="139581"/>
                  </a:lnTo>
                  <a:lnTo>
                    <a:pt x="4709" y="111433"/>
                  </a:lnTo>
                  <a:lnTo>
                    <a:pt x="0" y="79959"/>
                  </a:lnTo>
                  <a:lnTo>
                    <a:pt x="7453" y="48937"/>
                  </a:lnTo>
                  <a:lnTo>
                    <a:pt x="26903" y="22146"/>
                  </a:lnTo>
                  <a:lnTo>
                    <a:pt x="55181" y="4922"/>
                  </a:lnTo>
                  <a:lnTo>
                    <a:pt x="86704" y="0"/>
                  </a:lnTo>
                  <a:lnTo>
                    <a:pt x="117693" y="7239"/>
                  </a:lnTo>
                  <a:lnTo>
                    <a:pt x="144370" y="26499"/>
                  </a:lnTo>
                  <a:lnTo>
                    <a:pt x="324069" y="221357"/>
                  </a:lnTo>
                  <a:lnTo>
                    <a:pt x="341114" y="249506"/>
                  </a:lnTo>
                  <a:lnTo>
                    <a:pt x="345825" y="280978"/>
                  </a:lnTo>
                  <a:lnTo>
                    <a:pt x="338370" y="311999"/>
                  </a:lnTo>
                  <a:lnTo>
                    <a:pt x="318917" y="338792"/>
                  </a:lnTo>
                  <a:lnTo>
                    <a:pt x="290641" y="356013"/>
                  </a:lnTo>
                  <a:lnTo>
                    <a:pt x="259118" y="360935"/>
                  </a:lnTo>
                  <a:lnTo>
                    <a:pt x="228128" y="353698"/>
                  </a:lnTo>
                  <a:lnTo>
                    <a:pt x="201449" y="334438"/>
                  </a:lnTo>
                  <a:close/>
                </a:path>
              </a:pathLst>
            </a:custGeom>
            <a:solidFill>
              <a:srgbClr val="D8D4D3"/>
            </a:solidFill>
          </p:spPr>
          <p:txBody>
            <a:bodyPr wrap="square" lIns="0" tIns="0" rIns="0" bIns="0" rtlCol="0"/>
            <a:lstStyle/>
            <a:p>
              <a:endParaRPr/>
            </a:p>
          </p:txBody>
        </p:sp>
        <p:sp>
          <p:nvSpPr>
            <p:cNvPr id="21" name="object 21"/>
            <p:cNvSpPr/>
            <p:nvPr/>
          </p:nvSpPr>
          <p:spPr>
            <a:xfrm>
              <a:off x="6695139" y="8090367"/>
              <a:ext cx="381635" cy="396875"/>
            </a:xfrm>
            <a:custGeom>
              <a:avLst/>
              <a:gdLst/>
              <a:ahLst/>
              <a:cxnLst/>
              <a:rect l="l" t="t" r="r" b="b"/>
              <a:pathLst>
                <a:path w="381634" h="396875">
                  <a:moveTo>
                    <a:pt x="206070" y="364339"/>
                  </a:moveTo>
                  <a:lnTo>
                    <a:pt x="26371" y="169481"/>
                  </a:lnTo>
                  <a:lnTo>
                    <a:pt x="5708" y="135315"/>
                  </a:lnTo>
                  <a:lnTo>
                    <a:pt x="0" y="97071"/>
                  </a:lnTo>
                  <a:lnTo>
                    <a:pt x="9041" y="59374"/>
                  </a:lnTo>
                  <a:lnTo>
                    <a:pt x="32629" y="26848"/>
                  </a:lnTo>
                  <a:lnTo>
                    <a:pt x="66955" y="5965"/>
                  </a:lnTo>
                  <a:lnTo>
                    <a:pt x="105260" y="0"/>
                  </a:lnTo>
                  <a:lnTo>
                    <a:pt x="142917" y="8780"/>
                  </a:lnTo>
                  <a:lnTo>
                    <a:pt x="175302" y="32136"/>
                  </a:lnTo>
                  <a:lnTo>
                    <a:pt x="355001" y="226993"/>
                  </a:lnTo>
                  <a:lnTo>
                    <a:pt x="375663" y="261159"/>
                  </a:lnTo>
                  <a:lnTo>
                    <a:pt x="381372" y="299403"/>
                  </a:lnTo>
                  <a:lnTo>
                    <a:pt x="379663" y="306530"/>
                  </a:lnTo>
                  <a:lnTo>
                    <a:pt x="148991" y="56400"/>
                  </a:lnTo>
                  <a:lnTo>
                    <a:pt x="128050" y="41297"/>
                  </a:lnTo>
                  <a:lnTo>
                    <a:pt x="103699" y="35617"/>
                  </a:lnTo>
                  <a:lnTo>
                    <a:pt x="78929" y="39474"/>
                  </a:lnTo>
                  <a:lnTo>
                    <a:pt x="56729" y="52981"/>
                  </a:lnTo>
                  <a:lnTo>
                    <a:pt x="41472" y="74016"/>
                  </a:lnTo>
                  <a:lnTo>
                    <a:pt x="35624" y="98392"/>
                  </a:lnTo>
                  <a:lnTo>
                    <a:pt x="39317" y="123122"/>
                  </a:lnTo>
                  <a:lnTo>
                    <a:pt x="52681" y="145217"/>
                  </a:lnTo>
                  <a:lnTo>
                    <a:pt x="283353" y="395347"/>
                  </a:lnTo>
                  <a:lnTo>
                    <a:pt x="276112" y="396475"/>
                  </a:lnTo>
                  <a:lnTo>
                    <a:pt x="238454" y="387694"/>
                  </a:lnTo>
                  <a:lnTo>
                    <a:pt x="206070" y="364339"/>
                  </a:lnTo>
                  <a:close/>
                </a:path>
                <a:path w="381634" h="396875">
                  <a:moveTo>
                    <a:pt x="283353" y="395347"/>
                  </a:moveTo>
                  <a:lnTo>
                    <a:pt x="232381" y="340075"/>
                  </a:lnTo>
                  <a:lnTo>
                    <a:pt x="253321" y="355178"/>
                  </a:lnTo>
                  <a:lnTo>
                    <a:pt x="277672" y="360857"/>
                  </a:lnTo>
                  <a:lnTo>
                    <a:pt x="302443" y="357000"/>
                  </a:lnTo>
                  <a:lnTo>
                    <a:pt x="324643" y="343494"/>
                  </a:lnTo>
                  <a:lnTo>
                    <a:pt x="339900" y="322459"/>
                  </a:lnTo>
                  <a:lnTo>
                    <a:pt x="345747" y="298083"/>
                  </a:lnTo>
                  <a:lnTo>
                    <a:pt x="342054" y="273353"/>
                  </a:lnTo>
                  <a:lnTo>
                    <a:pt x="328690" y="251257"/>
                  </a:lnTo>
                  <a:lnTo>
                    <a:pt x="379663" y="306530"/>
                  </a:lnTo>
                  <a:lnTo>
                    <a:pt x="372331" y="337100"/>
                  </a:lnTo>
                  <a:lnTo>
                    <a:pt x="348742" y="369626"/>
                  </a:lnTo>
                  <a:lnTo>
                    <a:pt x="314417" y="390509"/>
                  </a:lnTo>
                  <a:lnTo>
                    <a:pt x="283353" y="395347"/>
                  </a:lnTo>
                  <a:close/>
                </a:path>
              </a:pathLst>
            </a:custGeom>
            <a:solidFill>
              <a:srgbClr val="320F18"/>
            </a:solidFill>
          </p:spPr>
          <p:txBody>
            <a:bodyPr wrap="square" lIns="0" tIns="0" rIns="0" bIns="0" rtlCol="0"/>
            <a:lstStyle/>
            <a:p>
              <a:endParaRPr/>
            </a:p>
          </p:txBody>
        </p:sp>
        <p:sp>
          <p:nvSpPr>
            <p:cNvPr id="22" name="object 22"/>
            <p:cNvSpPr/>
            <p:nvPr/>
          </p:nvSpPr>
          <p:spPr>
            <a:xfrm>
              <a:off x="6716842" y="8200002"/>
              <a:ext cx="327660" cy="139700"/>
            </a:xfrm>
            <a:custGeom>
              <a:avLst/>
              <a:gdLst/>
              <a:ahLst/>
              <a:cxnLst/>
              <a:rect l="l" t="t" r="r" b="b"/>
              <a:pathLst>
                <a:path w="327659" h="139700">
                  <a:moveTo>
                    <a:pt x="58469" y="91789"/>
                  </a:moveTo>
                  <a:lnTo>
                    <a:pt x="21882" y="50135"/>
                  </a:lnTo>
                  <a:lnTo>
                    <a:pt x="0" y="0"/>
                  </a:lnTo>
                  <a:lnTo>
                    <a:pt x="244515" y="47497"/>
                  </a:lnTo>
                  <a:lnTo>
                    <a:pt x="327324" y="139529"/>
                  </a:lnTo>
                  <a:lnTo>
                    <a:pt x="272832" y="129413"/>
                  </a:lnTo>
                  <a:lnTo>
                    <a:pt x="219426" y="120151"/>
                  </a:lnTo>
                  <a:lnTo>
                    <a:pt x="166381" y="111173"/>
                  </a:lnTo>
                  <a:lnTo>
                    <a:pt x="112971" y="101909"/>
                  </a:lnTo>
                  <a:lnTo>
                    <a:pt x="58469" y="91789"/>
                  </a:lnTo>
                  <a:close/>
                </a:path>
              </a:pathLst>
            </a:custGeom>
            <a:solidFill>
              <a:srgbClr val="D8D4D3"/>
            </a:solidFill>
          </p:spPr>
          <p:txBody>
            <a:bodyPr wrap="square" lIns="0" tIns="0" rIns="0" bIns="0" rtlCol="0"/>
            <a:lstStyle/>
            <a:p>
              <a:endParaRPr/>
            </a:p>
          </p:txBody>
        </p:sp>
        <p:sp>
          <p:nvSpPr>
            <p:cNvPr id="23" name="object 23"/>
            <p:cNvSpPr/>
            <p:nvPr/>
          </p:nvSpPr>
          <p:spPr>
            <a:xfrm>
              <a:off x="6698159" y="8181357"/>
              <a:ext cx="365760" cy="177165"/>
            </a:xfrm>
            <a:custGeom>
              <a:avLst/>
              <a:gdLst/>
              <a:ahLst/>
              <a:cxnLst/>
              <a:rect l="l" t="t" r="r" b="b"/>
              <a:pathLst>
                <a:path w="365759" h="177165">
                  <a:moveTo>
                    <a:pt x="66550" y="125334"/>
                  </a:moveTo>
                  <a:lnTo>
                    <a:pt x="39964" y="96505"/>
                  </a:lnTo>
                  <a:lnTo>
                    <a:pt x="15206" y="61467"/>
                  </a:lnTo>
                  <a:lnTo>
                    <a:pt x="1195" y="22316"/>
                  </a:lnTo>
                  <a:lnTo>
                    <a:pt x="0" y="16473"/>
                  </a:lnTo>
                  <a:lnTo>
                    <a:pt x="1829" y="10394"/>
                  </a:lnTo>
                  <a:lnTo>
                    <a:pt x="10275" y="1886"/>
                  </a:lnTo>
                  <a:lnTo>
                    <a:pt x="16333" y="0"/>
                  </a:lnTo>
                  <a:lnTo>
                    <a:pt x="270485" y="49375"/>
                  </a:lnTo>
                  <a:lnTo>
                    <a:pt x="273918" y="51558"/>
                  </a:lnTo>
                  <a:lnTo>
                    <a:pt x="276492" y="54161"/>
                  </a:lnTo>
                  <a:lnTo>
                    <a:pt x="364415" y="151883"/>
                  </a:lnTo>
                  <a:lnTo>
                    <a:pt x="365299" y="160236"/>
                  </a:lnTo>
                  <a:lnTo>
                    <a:pt x="357661" y="173600"/>
                  </a:lnTo>
                  <a:lnTo>
                    <a:pt x="350010" y="177130"/>
                  </a:lnTo>
                  <a:lnTo>
                    <a:pt x="339214" y="175055"/>
                  </a:lnTo>
                  <a:lnTo>
                    <a:pt x="253865" y="82506"/>
                  </a:lnTo>
                  <a:lnTo>
                    <a:pt x="45459" y="42028"/>
                  </a:lnTo>
                  <a:lnTo>
                    <a:pt x="126715" y="137766"/>
                  </a:lnTo>
                  <a:lnTo>
                    <a:pt x="108127" y="134436"/>
                  </a:lnTo>
                  <a:lnTo>
                    <a:pt x="69927" y="127210"/>
                  </a:lnTo>
                  <a:lnTo>
                    <a:pt x="66550" y="125334"/>
                  </a:lnTo>
                  <a:close/>
                </a:path>
                <a:path w="365759" h="177165">
                  <a:moveTo>
                    <a:pt x="126715" y="137766"/>
                  </a:moveTo>
                  <a:lnTo>
                    <a:pt x="86382" y="94031"/>
                  </a:lnTo>
                  <a:lnTo>
                    <a:pt x="119130" y="100154"/>
                  </a:lnTo>
                  <a:lnTo>
                    <a:pt x="151471" y="105921"/>
                  </a:lnTo>
                  <a:lnTo>
                    <a:pt x="297492" y="130990"/>
                  </a:lnTo>
                  <a:lnTo>
                    <a:pt x="253865" y="82506"/>
                  </a:lnTo>
                  <a:lnTo>
                    <a:pt x="339214" y="175055"/>
                  </a:lnTo>
                  <a:lnTo>
                    <a:pt x="308315" y="169228"/>
                  </a:lnTo>
                  <a:lnTo>
                    <a:pt x="241338" y="157445"/>
                  </a:lnTo>
                  <a:lnTo>
                    <a:pt x="142139" y="140529"/>
                  </a:lnTo>
                  <a:lnTo>
                    <a:pt x="126715" y="137766"/>
                  </a:lnTo>
                  <a:close/>
                </a:path>
              </a:pathLst>
            </a:custGeom>
            <a:solidFill>
              <a:srgbClr val="320F18"/>
            </a:solidFill>
          </p:spPr>
          <p:txBody>
            <a:bodyPr wrap="square" lIns="0" tIns="0" rIns="0" bIns="0" rtlCol="0"/>
            <a:lstStyle/>
            <a:p>
              <a:endParaRPr/>
            </a:p>
          </p:txBody>
        </p:sp>
        <p:sp>
          <p:nvSpPr>
            <p:cNvPr id="24" name="object 24"/>
            <p:cNvSpPr/>
            <p:nvPr/>
          </p:nvSpPr>
          <p:spPr>
            <a:xfrm>
              <a:off x="5929733" y="8452693"/>
              <a:ext cx="756285" cy="738505"/>
            </a:xfrm>
            <a:custGeom>
              <a:avLst/>
              <a:gdLst/>
              <a:ahLst/>
              <a:cxnLst/>
              <a:rect l="l" t="t" r="r" b="b"/>
              <a:pathLst>
                <a:path w="756284" h="738504">
                  <a:moveTo>
                    <a:pt x="184252" y="712376"/>
                  </a:moveTo>
                  <a:lnTo>
                    <a:pt x="20124" y="534403"/>
                  </a:lnTo>
                  <a:lnTo>
                    <a:pt x="1967" y="501207"/>
                  </a:lnTo>
                  <a:lnTo>
                    <a:pt x="0" y="462238"/>
                  </a:lnTo>
                  <a:lnTo>
                    <a:pt x="13524" y="422268"/>
                  </a:lnTo>
                  <a:lnTo>
                    <a:pt x="41841" y="386071"/>
                  </a:lnTo>
                  <a:lnTo>
                    <a:pt x="421930" y="35549"/>
                  </a:lnTo>
                  <a:lnTo>
                    <a:pt x="460297" y="10249"/>
                  </a:lnTo>
                  <a:lnTo>
                    <a:pt x="501229" y="0"/>
                  </a:lnTo>
                  <a:lnTo>
                    <a:pt x="539911" y="5109"/>
                  </a:lnTo>
                  <a:lnTo>
                    <a:pt x="571532" y="25890"/>
                  </a:lnTo>
                  <a:lnTo>
                    <a:pt x="735660" y="203863"/>
                  </a:lnTo>
                  <a:lnTo>
                    <a:pt x="753817" y="237059"/>
                  </a:lnTo>
                  <a:lnTo>
                    <a:pt x="755785" y="276028"/>
                  </a:lnTo>
                  <a:lnTo>
                    <a:pt x="742261" y="315997"/>
                  </a:lnTo>
                  <a:lnTo>
                    <a:pt x="713944" y="352195"/>
                  </a:lnTo>
                  <a:lnTo>
                    <a:pt x="333854" y="702717"/>
                  </a:lnTo>
                  <a:lnTo>
                    <a:pt x="295487" y="728016"/>
                  </a:lnTo>
                  <a:lnTo>
                    <a:pt x="254556" y="738266"/>
                  </a:lnTo>
                  <a:lnTo>
                    <a:pt x="215873" y="733156"/>
                  </a:lnTo>
                  <a:lnTo>
                    <a:pt x="184252" y="712376"/>
                  </a:lnTo>
                  <a:close/>
                </a:path>
              </a:pathLst>
            </a:custGeom>
            <a:solidFill>
              <a:srgbClr val="F1C70E"/>
            </a:solidFill>
          </p:spPr>
          <p:txBody>
            <a:bodyPr wrap="square" lIns="0" tIns="0" rIns="0" bIns="0" rtlCol="0"/>
            <a:lstStyle/>
            <a:p>
              <a:endParaRPr/>
            </a:p>
          </p:txBody>
        </p:sp>
        <p:sp>
          <p:nvSpPr>
            <p:cNvPr id="25" name="object 25"/>
            <p:cNvSpPr/>
            <p:nvPr/>
          </p:nvSpPr>
          <p:spPr>
            <a:xfrm>
              <a:off x="6272917" y="8484615"/>
              <a:ext cx="237273" cy="124337"/>
            </a:xfrm>
            <a:prstGeom prst="rect">
              <a:avLst/>
            </a:prstGeom>
            <a:blipFill>
              <a:blip r:embed="rId3" cstate="print"/>
              <a:stretch>
                <a:fillRect/>
              </a:stretch>
            </a:blipFill>
          </p:spPr>
          <p:txBody>
            <a:bodyPr wrap="square" lIns="0" tIns="0" rIns="0" bIns="0" rtlCol="0"/>
            <a:lstStyle/>
            <a:p>
              <a:endParaRPr/>
            </a:p>
          </p:txBody>
        </p:sp>
      </p:grpSp>
      <p:grpSp>
        <p:nvGrpSpPr>
          <p:cNvPr id="35" name="object 35"/>
          <p:cNvGrpSpPr/>
          <p:nvPr/>
        </p:nvGrpSpPr>
        <p:grpSpPr>
          <a:xfrm>
            <a:off x="9198053" y="8120472"/>
            <a:ext cx="1638935" cy="1637030"/>
            <a:chOff x="9183448" y="7744552"/>
            <a:chExt cx="1638935" cy="1637030"/>
          </a:xfrm>
        </p:grpSpPr>
        <p:sp>
          <p:nvSpPr>
            <p:cNvPr id="36" name="object 36"/>
            <p:cNvSpPr/>
            <p:nvPr/>
          </p:nvSpPr>
          <p:spPr>
            <a:xfrm>
              <a:off x="9183448" y="7744552"/>
              <a:ext cx="1638935" cy="1637030"/>
            </a:xfrm>
            <a:custGeom>
              <a:avLst/>
              <a:gdLst/>
              <a:ahLst/>
              <a:cxnLst/>
              <a:rect l="l" t="t" r="r" b="b"/>
              <a:pathLst>
                <a:path w="1638934" h="1637029">
                  <a:moveTo>
                    <a:pt x="798587" y="1636913"/>
                  </a:moveTo>
                  <a:lnTo>
                    <a:pt x="668667" y="1623311"/>
                  </a:lnTo>
                  <a:lnTo>
                    <a:pt x="542557" y="1589244"/>
                  </a:lnTo>
                  <a:lnTo>
                    <a:pt x="423461" y="1535575"/>
                  </a:lnTo>
                  <a:lnTo>
                    <a:pt x="314403" y="1463669"/>
                  </a:lnTo>
                  <a:lnTo>
                    <a:pt x="218154" y="1375352"/>
                  </a:lnTo>
                  <a:lnTo>
                    <a:pt x="137155" y="1272865"/>
                  </a:lnTo>
                  <a:lnTo>
                    <a:pt x="73466" y="1158812"/>
                  </a:lnTo>
                  <a:lnTo>
                    <a:pt x="28705" y="1036091"/>
                  </a:lnTo>
                  <a:lnTo>
                    <a:pt x="4007" y="907818"/>
                  </a:lnTo>
                  <a:lnTo>
                    <a:pt x="0" y="777249"/>
                  </a:lnTo>
                  <a:lnTo>
                    <a:pt x="16785" y="647701"/>
                  </a:lnTo>
                  <a:lnTo>
                    <a:pt x="53937" y="522467"/>
                  </a:lnTo>
                  <a:lnTo>
                    <a:pt x="110512" y="404724"/>
                  </a:lnTo>
                  <a:lnTo>
                    <a:pt x="185074" y="297463"/>
                  </a:lnTo>
                  <a:lnTo>
                    <a:pt x="275728" y="203409"/>
                  </a:lnTo>
                  <a:lnTo>
                    <a:pt x="380170" y="124950"/>
                  </a:lnTo>
                  <a:lnTo>
                    <a:pt x="495750" y="64080"/>
                  </a:lnTo>
                  <a:lnTo>
                    <a:pt x="619534" y="22344"/>
                  </a:lnTo>
                  <a:lnTo>
                    <a:pt x="748377" y="801"/>
                  </a:lnTo>
                  <a:lnTo>
                    <a:pt x="879003" y="0"/>
                  </a:lnTo>
                  <a:lnTo>
                    <a:pt x="1008098" y="19959"/>
                  </a:lnTo>
                  <a:lnTo>
                    <a:pt x="1132385" y="60174"/>
                  </a:lnTo>
                  <a:lnTo>
                    <a:pt x="1248705" y="119622"/>
                  </a:lnTo>
                  <a:lnTo>
                    <a:pt x="1354103" y="196792"/>
                  </a:lnTo>
                  <a:lnTo>
                    <a:pt x="1445903" y="289726"/>
                  </a:lnTo>
                  <a:lnTo>
                    <a:pt x="1521775" y="396064"/>
                  </a:lnTo>
                  <a:lnTo>
                    <a:pt x="1579791" y="513105"/>
                  </a:lnTo>
                  <a:lnTo>
                    <a:pt x="1618477" y="637874"/>
                  </a:lnTo>
                  <a:lnTo>
                    <a:pt x="1636851" y="767205"/>
                  </a:lnTo>
                  <a:lnTo>
                    <a:pt x="1638394" y="817469"/>
                  </a:lnTo>
                  <a:lnTo>
                    <a:pt x="1627985" y="947684"/>
                  </a:lnTo>
                  <a:lnTo>
                    <a:pt x="1597023" y="1074591"/>
                  </a:lnTo>
                  <a:lnTo>
                    <a:pt x="1546294" y="1194968"/>
                  </a:lnTo>
                  <a:lnTo>
                    <a:pt x="1477085" y="1305758"/>
                  </a:lnTo>
                  <a:lnTo>
                    <a:pt x="1391155" y="1404147"/>
                  </a:lnTo>
                  <a:lnTo>
                    <a:pt x="1290688" y="1487636"/>
                  </a:lnTo>
                  <a:lnTo>
                    <a:pt x="1178233" y="1554104"/>
                  </a:lnTo>
                  <a:lnTo>
                    <a:pt x="1056647" y="1601865"/>
                  </a:lnTo>
                  <a:lnTo>
                    <a:pt x="929017" y="1629703"/>
                  </a:lnTo>
                  <a:lnTo>
                    <a:pt x="798587" y="1636913"/>
                  </a:lnTo>
                  <a:close/>
                </a:path>
              </a:pathLst>
            </a:custGeom>
            <a:solidFill>
              <a:srgbClr val="F1C70E"/>
            </a:solidFill>
          </p:spPr>
          <p:txBody>
            <a:bodyPr wrap="square" lIns="0" tIns="0" rIns="0" bIns="0" rtlCol="0"/>
            <a:lstStyle/>
            <a:p>
              <a:endParaRPr/>
            </a:p>
          </p:txBody>
        </p:sp>
        <p:sp>
          <p:nvSpPr>
            <p:cNvPr id="37" name="object 37"/>
            <p:cNvSpPr/>
            <p:nvPr/>
          </p:nvSpPr>
          <p:spPr>
            <a:xfrm>
              <a:off x="9337009" y="7749239"/>
              <a:ext cx="1477645" cy="1470660"/>
            </a:xfrm>
            <a:custGeom>
              <a:avLst/>
              <a:gdLst/>
              <a:ahLst/>
              <a:cxnLst/>
              <a:rect l="l" t="t" r="r" b="b"/>
              <a:pathLst>
                <a:path w="1477645" h="1470659">
                  <a:moveTo>
                    <a:pt x="684340" y="1470411"/>
                  </a:moveTo>
                  <a:lnTo>
                    <a:pt x="684340" y="1368619"/>
                  </a:lnTo>
                  <a:lnTo>
                    <a:pt x="632849" y="1368619"/>
                  </a:lnTo>
                  <a:lnTo>
                    <a:pt x="632849" y="1470411"/>
                  </a:lnTo>
                  <a:lnTo>
                    <a:pt x="584175" y="1466264"/>
                  </a:lnTo>
                  <a:lnTo>
                    <a:pt x="536562" y="1458692"/>
                  </a:lnTo>
                  <a:lnTo>
                    <a:pt x="490136" y="1447818"/>
                  </a:lnTo>
                  <a:lnTo>
                    <a:pt x="445022" y="1433770"/>
                  </a:lnTo>
                  <a:lnTo>
                    <a:pt x="401345" y="1416672"/>
                  </a:lnTo>
                  <a:lnTo>
                    <a:pt x="359230" y="1396649"/>
                  </a:lnTo>
                  <a:lnTo>
                    <a:pt x="318801" y="1373828"/>
                  </a:lnTo>
                  <a:lnTo>
                    <a:pt x="280185" y="1348332"/>
                  </a:lnTo>
                  <a:lnTo>
                    <a:pt x="243506" y="1320289"/>
                  </a:lnTo>
                  <a:lnTo>
                    <a:pt x="208889" y="1289822"/>
                  </a:lnTo>
                  <a:lnTo>
                    <a:pt x="176460" y="1257058"/>
                  </a:lnTo>
                  <a:lnTo>
                    <a:pt x="146344" y="1222122"/>
                  </a:lnTo>
                  <a:lnTo>
                    <a:pt x="118665" y="1185139"/>
                  </a:lnTo>
                  <a:lnTo>
                    <a:pt x="93548" y="1146235"/>
                  </a:lnTo>
                  <a:lnTo>
                    <a:pt x="71120" y="1105535"/>
                  </a:lnTo>
                  <a:lnTo>
                    <a:pt x="51504" y="1063164"/>
                  </a:lnTo>
                  <a:lnTo>
                    <a:pt x="34827" y="1019248"/>
                  </a:lnTo>
                  <a:lnTo>
                    <a:pt x="21213" y="973913"/>
                  </a:lnTo>
                  <a:lnTo>
                    <a:pt x="10787" y="927283"/>
                  </a:lnTo>
                  <a:lnTo>
                    <a:pt x="3674" y="879484"/>
                  </a:lnTo>
                  <a:lnTo>
                    <a:pt x="0" y="830641"/>
                  </a:lnTo>
                  <a:lnTo>
                    <a:pt x="94871" y="830641"/>
                  </a:lnTo>
                  <a:lnTo>
                    <a:pt x="94871" y="779150"/>
                  </a:lnTo>
                  <a:lnTo>
                    <a:pt x="0" y="779150"/>
                  </a:lnTo>
                  <a:lnTo>
                    <a:pt x="3586" y="730375"/>
                  </a:lnTo>
                  <a:lnTo>
                    <a:pt x="10628" y="682630"/>
                  </a:lnTo>
                  <a:lnTo>
                    <a:pt x="20996" y="636042"/>
                  </a:lnTo>
                  <a:lnTo>
                    <a:pt x="34565" y="590738"/>
                  </a:lnTo>
                  <a:lnTo>
                    <a:pt x="51209" y="546843"/>
                  </a:lnTo>
                  <a:lnTo>
                    <a:pt x="70800" y="504484"/>
                  </a:lnTo>
                  <a:lnTo>
                    <a:pt x="93212" y="463788"/>
                  </a:lnTo>
                  <a:lnTo>
                    <a:pt x="118318" y="424880"/>
                  </a:lnTo>
                  <a:lnTo>
                    <a:pt x="145992" y="387888"/>
                  </a:lnTo>
                  <a:lnTo>
                    <a:pt x="176107" y="352937"/>
                  </a:lnTo>
                  <a:lnTo>
                    <a:pt x="208536" y="320155"/>
                  </a:lnTo>
                  <a:lnTo>
                    <a:pt x="243153" y="289666"/>
                  </a:lnTo>
                  <a:lnTo>
                    <a:pt x="279831" y="261599"/>
                  </a:lnTo>
                  <a:lnTo>
                    <a:pt x="318443" y="236079"/>
                  </a:lnTo>
                  <a:lnTo>
                    <a:pt x="358863" y="213233"/>
                  </a:lnTo>
                  <a:lnTo>
                    <a:pt x="400964" y="193187"/>
                  </a:lnTo>
                  <a:lnTo>
                    <a:pt x="444620" y="176067"/>
                  </a:lnTo>
                  <a:lnTo>
                    <a:pt x="489703" y="162000"/>
                  </a:lnTo>
                  <a:lnTo>
                    <a:pt x="536088" y="151112"/>
                  </a:lnTo>
                  <a:lnTo>
                    <a:pt x="583647" y="143530"/>
                  </a:lnTo>
                  <a:lnTo>
                    <a:pt x="632254" y="139380"/>
                  </a:lnTo>
                  <a:lnTo>
                    <a:pt x="632254" y="241767"/>
                  </a:lnTo>
                  <a:lnTo>
                    <a:pt x="684340" y="241767"/>
                  </a:lnTo>
                  <a:lnTo>
                    <a:pt x="684340" y="139380"/>
                  </a:lnTo>
                  <a:lnTo>
                    <a:pt x="731564" y="142276"/>
                  </a:lnTo>
                  <a:lnTo>
                    <a:pt x="778221" y="148499"/>
                  </a:lnTo>
                  <a:lnTo>
                    <a:pt x="824312" y="158050"/>
                  </a:lnTo>
                  <a:lnTo>
                    <a:pt x="869837" y="170929"/>
                  </a:lnTo>
                  <a:lnTo>
                    <a:pt x="914340" y="186989"/>
                  </a:lnTo>
                  <a:lnTo>
                    <a:pt x="957364" y="206084"/>
                  </a:lnTo>
                  <a:lnTo>
                    <a:pt x="998908" y="228212"/>
                  </a:lnTo>
                  <a:lnTo>
                    <a:pt x="1038974" y="253375"/>
                  </a:lnTo>
                  <a:lnTo>
                    <a:pt x="1077103" y="223156"/>
                  </a:lnTo>
                  <a:lnTo>
                    <a:pt x="1121667" y="190780"/>
                  </a:lnTo>
                  <a:lnTo>
                    <a:pt x="1170636" y="157463"/>
                  </a:lnTo>
                  <a:lnTo>
                    <a:pt x="1221981" y="124421"/>
                  </a:lnTo>
                  <a:lnTo>
                    <a:pt x="1323683" y="64021"/>
                  </a:lnTo>
                  <a:lnTo>
                    <a:pt x="1369981" y="39095"/>
                  </a:lnTo>
                  <a:lnTo>
                    <a:pt x="1410538" y="19305"/>
                  </a:lnTo>
                  <a:lnTo>
                    <a:pt x="1466310" y="0"/>
                  </a:lnTo>
                  <a:lnTo>
                    <a:pt x="1477467" y="2914"/>
                  </a:lnTo>
                  <a:lnTo>
                    <a:pt x="1464612" y="49053"/>
                  </a:lnTo>
                  <a:lnTo>
                    <a:pt x="1443116" y="88246"/>
                  </a:lnTo>
                  <a:lnTo>
                    <a:pt x="1414398" y="134709"/>
                  </a:lnTo>
                  <a:lnTo>
                    <a:pt x="1343772" y="239001"/>
                  </a:lnTo>
                  <a:lnTo>
                    <a:pt x="1269681" y="341050"/>
                  </a:lnTo>
                  <a:lnTo>
                    <a:pt x="1209074" y="419977"/>
                  </a:lnTo>
                  <a:lnTo>
                    <a:pt x="1235671" y="460229"/>
                  </a:lnTo>
                  <a:lnTo>
                    <a:pt x="1259143" y="502086"/>
                  </a:lnTo>
                  <a:lnTo>
                    <a:pt x="1279489" y="545548"/>
                  </a:lnTo>
                  <a:lnTo>
                    <a:pt x="1296709" y="590616"/>
                  </a:lnTo>
                  <a:lnTo>
                    <a:pt x="1310639" y="636806"/>
                  </a:lnTo>
                  <a:lnTo>
                    <a:pt x="1321114" y="683638"/>
                  </a:lnTo>
                  <a:lnTo>
                    <a:pt x="1328134" y="731111"/>
                  </a:lnTo>
                  <a:lnTo>
                    <a:pt x="1331700" y="779225"/>
                  </a:lnTo>
                  <a:lnTo>
                    <a:pt x="1222318" y="779225"/>
                  </a:lnTo>
                  <a:lnTo>
                    <a:pt x="1222318" y="830716"/>
                  </a:lnTo>
                  <a:lnTo>
                    <a:pt x="1331104" y="830641"/>
                  </a:lnTo>
                  <a:lnTo>
                    <a:pt x="1327636" y="877835"/>
                  </a:lnTo>
                  <a:lnTo>
                    <a:pt x="1320938" y="924062"/>
                  </a:lnTo>
                  <a:lnTo>
                    <a:pt x="1311125" y="969209"/>
                  </a:lnTo>
                  <a:lnTo>
                    <a:pt x="1298311" y="1013163"/>
                  </a:lnTo>
                  <a:lnTo>
                    <a:pt x="1282610" y="1055809"/>
                  </a:lnTo>
                  <a:lnTo>
                    <a:pt x="1264136" y="1097034"/>
                  </a:lnTo>
                  <a:lnTo>
                    <a:pt x="1243002" y="1136723"/>
                  </a:lnTo>
                  <a:lnTo>
                    <a:pt x="1219323" y="1174763"/>
                  </a:lnTo>
                  <a:lnTo>
                    <a:pt x="1193213" y="1211040"/>
                  </a:lnTo>
                  <a:lnTo>
                    <a:pt x="1164785" y="1245440"/>
                  </a:lnTo>
                  <a:lnTo>
                    <a:pt x="1134153" y="1277849"/>
                  </a:lnTo>
                  <a:lnTo>
                    <a:pt x="1101431" y="1308154"/>
                  </a:lnTo>
                  <a:lnTo>
                    <a:pt x="1066734" y="1336241"/>
                  </a:lnTo>
                  <a:lnTo>
                    <a:pt x="1030174" y="1361995"/>
                  </a:lnTo>
                  <a:lnTo>
                    <a:pt x="991867" y="1385303"/>
                  </a:lnTo>
                  <a:lnTo>
                    <a:pt x="951925" y="1406052"/>
                  </a:lnTo>
                  <a:lnTo>
                    <a:pt x="910464" y="1424126"/>
                  </a:lnTo>
                  <a:lnTo>
                    <a:pt x="867596" y="1439414"/>
                  </a:lnTo>
                  <a:lnTo>
                    <a:pt x="823436" y="1451800"/>
                  </a:lnTo>
                  <a:lnTo>
                    <a:pt x="778097" y="1461170"/>
                  </a:lnTo>
                  <a:lnTo>
                    <a:pt x="731694" y="1467412"/>
                  </a:lnTo>
                  <a:lnTo>
                    <a:pt x="684340" y="1470411"/>
                  </a:lnTo>
                  <a:close/>
                </a:path>
              </a:pathLst>
            </a:custGeom>
            <a:solidFill>
              <a:srgbClr val="1B1B1B"/>
            </a:solidFill>
          </p:spPr>
          <p:txBody>
            <a:bodyPr wrap="square" lIns="0" tIns="0" rIns="0" bIns="0" rtlCol="0"/>
            <a:lstStyle/>
            <a:p>
              <a:endParaRPr dirty="0"/>
            </a:p>
          </p:txBody>
        </p:sp>
        <p:sp>
          <p:nvSpPr>
            <p:cNvPr id="38" name="object 38"/>
            <p:cNvSpPr/>
            <p:nvPr/>
          </p:nvSpPr>
          <p:spPr>
            <a:xfrm>
              <a:off x="9625493" y="7842858"/>
              <a:ext cx="1090930" cy="981710"/>
            </a:xfrm>
            <a:custGeom>
              <a:avLst/>
              <a:gdLst/>
              <a:ahLst/>
              <a:cxnLst/>
              <a:rect l="l" t="t" r="r" b="b"/>
              <a:pathLst>
                <a:path w="1090929" h="981709">
                  <a:moveTo>
                    <a:pt x="382462" y="981679"/>
                  </a:moveTo>
                  <a:lnTo>
                    <a:pt x="0" y="553604"/>
                  </a:lnTo>
                  <a:lnTo>
                    <a:pt x="84454" y="469149"/>
                  </a:lnTo>
                  <a:lnTo>
                    <a:pt x="327400" y="661869"/>
                  </a:lnTo>
                  <a:lnTo>
                    <a:pt x="359841" y="626839"/>
                  </a:lnTo>
                  <a:lnTo>
                    <a:pt x="432628" y="551794"/>
                  </a:lnTo>
                  <a:lnTo>
                    <a:pt x="556708" y="431438"/>
                  </a:lnTo>
                  <a:lnTo>
                    <a:pt x="689701" y="309819"/>
                  </a:lnTo>
                  <a:lnTo>
                    <a:pt x="821517" y="196028"/>
                  </a:lnTo>
                  <a:lnTo>
                    <a:pt x="942066" y="99157"/>
                  </a:lnTo>
                  <a:lnTo>
                    <a:pt x="1011190" y="48466"/>
                  </a:lnTo>
                  <a:lnTo>
                    <a:pt x="1067833" y="12030"/>
                  </a:lnTo>
                  <a:lnTo>
                    <a:pt x="1090540" y="0"/>
                  </a:lnTo>
                  <a:lnTo>
                    <a:pt x="967814" y="141240"/>
                  </a:lnTo>
                  <a:lnTo>
                    <a:pt x="839830" y="299022"/>
                  </a:lnTo>
                  <a:lnTo>
                    <a:pt x="711946" y="467652"/>
                  </a:lnTo>
                  <a:lnTo>
                    <a:pt x="589518" y="641434"/>
                  </a:lnTo>
                  <a:lnTo>
                    <a:pt x="504501" y="771726"/>
                  </a:lnTo>
                  <a:lnTo>
                    <a:pt x="427827" y="899312"/>
                  </a:lnTo>
                  <a:lnTo>
                    <a:pt x="382462" y="981679"/>
                  </a:lnTo>
                  <a:close/>
                </a:path>
              </a:pathLst>
            </a:custGeom>
            <a:solidFill>
              <a:srgbClr val="FFFFFF"/>
            </a:solidFill>
          </p:spPr>
          <p:txBody>
            <a:bodyPr wrap="square" lIns="0" tIns="0" rIns="0" bIns="0" rtlCol="0"/>
            <a:lstStyle/>
            <a:p>
              <a:endParaRPr/>
            </a:p>
          </p:txBody>
        </p:sp>
      </p:grpSp>
      <p:sp>
        <p:nvSpPr>
          <p:cNvPr id="39" name="object 39"/>
          <p:cNvSpPr/>
          <p:nvPr/>
        </p:nvSpPr>
        <p:spPr>
          <a:xfrm>
            <a:off x="497761" y="1"/>
            <a:ext cx="2571750" cy="10287000"/>
          </a:xfrm>
          <a:custGeom>
            <a:avLst/>
            <a:gdLst/>
            <a:ahLst/>
            <a:cxnLst/>
            <a:rect l="l" t="t" r="r" b="b"/>
            <a:pathLst>
              <a:path w="2571750" h="10287000">
                <a:moveTo>
                  <a:pt x="2571749" y="10286999"/>
                </a:moveTo>
                <a:lnTo>
                  <a:pt x="0" y="10286999"/>
                </a:lnTo>
                <a:lnTo>
                  <a:pt x="0" y="0"/>
                </a:lnTo>
                <a:lnTo>
                  <a:pt x="2571749" y="0"/>
                </a:lnTo>
                <a:lnTo>
                  <a:pt x="2571749" y="10286999"/>
                </a:lnTo>
                <a:close/>
              </a:path>
            </a:pathLst>
          </a:custGeom>
          <a:solidFill>
            <a:srgbClr val="FFFFFF"/>
          </a:solidFill>
        </p:spPr>
        <p:txBody>
          <a:bodyPr wrap="square" lIns="0" tIns="0" rIns="0" bIns="0" rtlCol="0"/>
          <a:lstStyle/>
          <a:p>
            <a:endParaRPr/>
          </a:p>
        </p:txBody>
      </p:sp>
      <p:sp>
        <p:nvSpPr>
          <p:cNvPr id="40" name="object 40"/>
          <p:cNvSpPr txBox="1"/>
          <p:nvPr/>
        </p:nvSpPr>
        <p:spPr>
          <a:xfrm>
            <a:off x="1323568" y="479993"/>
            <a:ext cx="924560" cy="9279890"/>
          </a:xfrm>
          <a:prstGeom prst="rect">
            <a:avLst/>
          </a:prstGeom>
        </p:spPr>
        <p:txBody>
          <a:bodyPr vert="vert270" wrap="square" lIns="0" tIns="0" rIns="0" bIns="0" rtlCol="0">
            <a:spAutoFit/>
          </a:bodyPr>
          <a:lstStyle/>
          <a:p>
            <a:pPr marL="12700">
              <a:lnSpc>
                <a:spcPts val="6875"/>
              </a:lnSpc>
            </a:pPr>
            <a:r>
              <a:rPr sz="7050" spc="170" dirty="0">
                <a:solidFill>
                  <a:srgbClr val="1B1B1B"/>
                </a:solidFill>
                <a:latin typeface="Arial" panose="020B0604020202020204"/>
                <a:cs typeface="Arial" panose="020B0604020202020204"/>
              </a:rPr>
              <a:t>T</a:t>
            </a:r>
            <a:r>
              <a:rPr sz="6950" spc="170" dirty="0">
                <a:solidFill>
                  <a:srgbClr val="1B1B1B"/>
                </a:solidFill>
                <a:latin typeface="Tahoma" panose="020B0604030504040204"/>
                <a:cs typeface="Tahoma" panose="020B0604030504040204"/>
              </a:rPr>
              <a:t>y</a:t>
            </a:r>
            <a:r>
              <a:rPr sz="7050" spc="170" dirty="0">
                <a:solidFill>
                  <a:srgbClr val="1B1B1B"/>
                </a:solidFill>
                <a:latin typeface="Arial" panose="020B0604020202020204"/>
                <a:cs typeface="Arial" panose="020B0604020202020204"/>
              </a:rPr>
              <a:t>pe</a:t>
            </a:r>
            <a:r>
              <a:rPr sz="6950" spc="170" dirty="0">
                <a:solidFill>
                  <a:srgbClr val="1B1B1B"/>
                </a:solidFill>
                <a:latin typeface="Tahoma" panose="020B0604030504040204"/>
                <a:cs typeface="Tahoma" panose="020B0604030504040204"/>
              </a:rPr>
              <a:t>s </a:t>
            </a:r>
            <a:r>
              <a:rPr sz="7050" spc="415" dirty="0">
                <a:solidFill>
                  <a:srgbClr val="1B1B1B"/>
                </a:solidFill>
                <a:latin typeface="Arial" panose="020B0604020202020204"/>
                <a:cs typeface="Arial" panose="020B0604020202020204"/>
              </a:rPr>
              <a:t>of</a:t>
            </a:r>
            <a:r>
              <a:rPr sz="7050" spc="-315" dirty="0">
                <a:solidFill>
                  <a:srgbClr val="1B1B1B"/>
                </a:solidFill>
                <a:latin typeface="Arial" panose="020B0604020202020204"/>
                <a:cs typeface="Arial" panose="020B0604020202020204"/>
              </a:rPr>
              <a:t> </a:t>
            </a:r>
            <a:r>
              <a:rPr sz="7050" spc="155" dirty="0">
                <a:solidFill>
                  <a:srgbClr val="1B1B1B"/>
                </a:solidFill>
                <a:latin typeface="Arial" panose="020B0604020202020204"/>
                <a:cs typeface="Arial" panose="020B0604020202020204"/>
              </a:rPr>
              <a:t>Main</a:t>
            </a:r>
            <a:r>
              <a:rPr sz="6950" spc="155" dirty="0">
                <a:solidFill>
                  <a:srgbClr val="1B1B1B"/>
                </a:solidFill>
                <a:latin typeface="Tahoma" panose="020B0604030504040204"/>
                <a:cs typeface="Tahoma" panose="020B0604030504040204"/>
              </a:rPr>
              <a:t>t</a:t>
            </a:r>
            <a:r>
              <a:rPr sz="7050" spc="155" dirty="0">
                <a:solidFill>
                  <a:srgbClr val="1B1B1B"/>
                </a:solidFill>
                <a:latin typeface="Arial" panose="020B0604020202020204"/>
                <a:cs typeface="Arial" panose="020B0604020202020204"/>
              </a:rPr>
              <a:t>enance</a:t>
            </a:r>
            <a:endParaRPr sz="7050" dirty="0">
              <a:latin typeface="Arial" panose="020B0604020202020204"/>
              <a:cs typeface="Arial" panose="020B0604020202020204"/>
            </a:endParaRPr>
          </a:p>
        </p:txBody>
      </p:sp>
      <p:sp>
        <p:nvSpPr>
          <p:cNvPr id="41" name="object 41"/>
          <p:cNvSpPr txBox="1"/>
          <p:nvPr/>
        </p:nvSpPr>
        <p:spPr>
          <a:xfrm>
            <a:off x="11915897" y="6463436"/>
            <a:ext cx="3573145" cy="930275"/>
          </a:xfrm>
          <a:prstGeom prst="rect">
            <a:avLst/>
          </a:prstGeom>
          <a:solidFill>
            <a:srgbClr val="1B1B1B"/>
          </a:solidFill>
          <a:ln w="38458">
            <a:solidFill>
              <a:srgbClr val="FFFFFF"/>
            </a:solidFill>
          </a:ln>
        </p:spPr>
        <p:txBody>
          <a:bodyPr vert="horz" wrap="square" lIns="0" tIns="6985" rIns="0" bIns="0" rtlCol="0">
            <a:spAutoFit/>
          </a:bodyPr>
          <a:lstStyle/>
          <a:p>
            <a:pPr>
              <a:lnSpc>
                <a:spcPct val="100000"/>
              </a:lnSpc>
              <a:spcBef>
                <a:spcPts val="55"/>
              </a:spcBef>
            </a:pPr>
            <a:endParaRPr sz="2000" dirty="0">
              <a:latin typeface="Times New Roman" panose="02020603050405020304"/>
              <a:cs typeface="Times New Roman" panose="02020603050405020304"/>
            </a:endParaRPr>
          </a:p>
          <a:p>
            <a:pPr marL="120650" algn="ctr">
              <a:lnSpc>
                <a:spcPct val="100000"/>
              </a:lnSpc>
            </a:pPr>
            <a:r>
              <a:rPr lang="en-US" sz="2000" spc="540" dirty="0">
                <a:solidFill>
                  <a:srgbClr val="FFFFFF"/>
                </a:solidFill>
                <a:latin typeface="Lucida Sans Unicode" panose="020B0602030504020204"/>
                <a:cs typeface="Lucida Sans Unicode" panose="020B0602030504020204"/>
              </a:rPr>
              <a:t>PREDICTIVE </a:t>
            </a:r>
            <a:r>
              <a:rPr sz="2000" spc="540" dirty="0">
                <a:solidFill>
                  <a:srgbClr val="FFFFFF"/>
                </a:solidFill>
                <a:latin typeface="Lucida Sans Unicode" panose="020B0602030504020204"/>
                <a:cs typeface="Lucida Sans Unicode" panose="020B0602030504020204"/>
              </a:rPr>
              <a:t>CONDITION</a:t>
            </a:r>
            <a:r>
              <a:rPr sz="2000" spc="254" dirty="0">
                <a:solidFill>
                  <a:srgbClr val="FFFFFF"/>
                </a:solidFill>
                <a:latin typeface="Lucida Sans Unicode" panose="020B0602030504020204"/>
                <a:cs typeface="Lucida Sans Unicode" panose="020B0602030504020204"/>
              </a:rPr>
              <a:t> </a:t>
            </a:r>
            <a:r>
              <a:rPr sz="2000" spc="600" dirty="0">
                <a:solidFill>
                  <a:srgbClr val="FFFFFF"/>
                </a:solidFill>
                <a:latin typeface="Lucida Sans Unicode" panose="020B0602030504020204"/>
                <a:cs typeface="Lucida Sans Unicode" panose="020B0602030504020204"/>
              </a:rPr>
              <a:t>BASED</a:t>
            </a:r>
            <a:endParaRPr sz="2000" dirty="0">
              <a:latin typeface="Lucida Sans Unicode" panose="020B0602030504020204"/>
              <a:cs typeface="Lucida Sans Unicode" panose="020B0602030504020204"/>
            </a:endParaRPr>
          </a:p>
        </p:txBody>
      </p:sp>
      <p:sp>
        <p:nvSpPr>
          <p:cNvPr id="42" name="object 42"/>
          <p:cNvSpPr txBox="1"/>
          <p:nvPr/>
        </p:nvSpPr>
        <p:spPr>
          <a:xfrm>
            <a:off x="4873625" y="6443345"/>
            <a:ext cx="2653030" cy="926536"/>
          </a:xfrm>
          <a:prstGeom prst="rect">
            <a:avLst/>
          </a:prstGeom>
          <a:solidFill>
            <a:srgbClr val="1B1B1B"/>
          </a:solidFill>
          <a:ln w="38461">
            <a:solidFill>
              <a:srgbClr val="FFFFFF"/>
            </a:solidFill>
          </a:ln>
        </p:spPr>
        <p:txBody>
          <a:bodyPr vert="horz" wrap="square" lIns="0" tIns="3175" rIns="0" bIns="0" rtlCol="0">
            <a:spAutoFit/>
          </a:bodyPr>
          <a:lstStyle/>
          <a:p>
            <a:pPr marL="132080" algn="ctr">
              <a:lnSpc>
                <a:spcPct val="100000"/>
              </a:lnSpc>
            </a:pPr>
            <a:endParaRPr lang="en-IN" sz="2000" dirty="0">
              <a:latin typeface="Times New Roman" panose="02020603050405020304"/>
              <a:cs typeface="Times New Roman" panose="02020603050405020304"/>
            </a:endParaRPr>
          </a:p>
          <a:p>
            <a:pPr marL="132080" algn="ctr">
              <a:lnSpc>
                <a:spcPct val="100000"/>
              </a:lnSpc>
            </a:pPr>
            <a:r>
              <a:rPr sz="2000" spc="560" dirty="0">
                <a:solidFill>
                  <a:srgbClr val="FFFFFF"/>
                </a:solidFill>
                <a:latin typeface="Lucida Sans Unicode" panose="020B0602030504020204"/>
                <a:cs typeface="Lucida Sans Unicode" panose="020B0602030504020204"/>
              </a:rPr>
              <a:t>FAILURE</a:t>
            </a:r>
            <a:r>
              <a:rPr sz="2000" spc="260" dirty="0">
                <a:solidFill>
                  <a:srgbClr val="FFFFFF"/>
                </a:solidFill>
                <a:latin typeface="Lucida Sans Unicode" panose="020B0602030504020204"/>
                <a:cs typeface="Lucida Sans Unicode" panose="020B0602030504020204"/>
              </a:rPr>
              <a:t>  </a:t>
            </a:r>
            <a:r>
              <a:rPr sz="2000" spc="600" dirty="0">
                <a:solidFill>
                  <a:srgbClr val="FFFFFF"/>
                </a:solidFill>
                <a:latin typeface="Lucida Sans Unicode" panose="020B0602030504020204"/>
                <a:cs typeface="Lucida Sans Unicode" panose="020B0602030504020204"/>
              </a:rPr>
              <a:t>BASED</a:t>
            </a:r>
            <a:endParaRPr sz="2000" dirty="0">
              <a:latin typeface="Lucida Sans Unicode" panose="020B0602030504020204"/>
              <a:cs typeface="Lucida Sans Unicode" panose="020B0602030504020204"/>
            </a:endParaRPr>
          </a:p>
        </p:txBody>
      </p:sp>
      <p:sp>
        <p:nvSpPr>
          <p:cNvPr id="43" name="object 43"/>
          <p:cNvSpPr txBox="1"/>
          <p:nvPr/>
        </p:nvSpPr>
        <p:spPr>
          <a:xfrm>
            <a:off x="5231911" y="3461344"/>
            <a:ext cx="2613025" cy="897255"/>
          </a:xfrm>
          <a:prstGeom prst="rect">
            <a:avLst/>
          </a:prstGeom>
          <a:solidFill>
            <a:srgbClr val="1B1B1B"/>
          </a:solidFill>
          <a:ln w="38462">
            <a:solidFill>
              <a:srgbClr val="FFFFFF"/>
            </a:solidFill>
          </a:ln>
        </p:spPr>
        <p:txBody>
          <a:bodyPr vert="horz" wrap="square" lIns="0" tIns="4445" rIns="0" bIns="0" rtlCol="0">
            <a:spAutoFit/>
          </a:bodyPr>
          <a:lstStyle/>
          <a:p>
            <a:pPr>
              <a:lnSpc>
                <a:spcPct val="100000"/>
              </a:lnSpc>
              <a:spcBef>
                <a:spcPts val="35"/>
              </a:spcBef>
            </a:pPr>
            <a:endParaRPr sz="2050" dirty="0">
              <a:latin typeface="Times New Roman" panose="02020603050405020304"/>
              <a:cs typeface="Times New Roman" panose="02020603050405020304"/>
            </a:endParaRPr>
          </a:p>
          <a:p>
            <a:pPr marL="414655">
              <a:lnSpc>
                <a:spcPct val="100000"/>
              </a:lnSpc>
            </a:pPr>
            <a:r>
              <a:rPr sz="2000" spc="580" dirty="0">
                <a:solidFill>
                  <a:srgbClr val="FFFFFF"/>
                </a:solidFill>
                <a:latin typeface="Lucida Sans Unicode" panose="020B0602030504020204"/>
                <a:cs typeface="Lucida Sans Unicode" panose="020B0602030504020204"/>
              </a:rPr>
              <a:t>REACTIVE</a:t>
            </a:r>
            <a:endParaRPr sz="2000" dirty="0">
              <a:latin typeface="Lucida Sans Unicode" panose="020B0602030504020204"/>
              <a:cs typeface="Lucida Sans Unicode" panose="020B0602030504020204"/>
            </a:endParaRPr>
          </a:p>
        </p:txBody>
      </p:sp>
      <p:sp>
        <p:nvSpPr>
          <p:cNvPr id="44" name="object 44"/>
          <p:cNvSpPr txBox="1"/>
          <p:nvPr/>
        </p:nvSpPr>
        <p:spPr>
          <a:xfrm>
            <a:off x="8527415" y="6443345"/>
            <a:ext cx="2954655" cy="950595"/>
          </a:xfrm>
          <a:prstGeom prst="rect">
            <a:avLst/>
          </a:prstGeom>
          <a:solidFill>
            <a:srgbClr val="1B1B1B"/>
          </a:solidFill>
          <a:ln w="38464">
            <a:solidFill>
              <a:srgbClr val="FFFFFF"/>
            </a:solidFill>
          </a:ln>
        </p:spPr>
        <p:txBody>
          <a:bodyPr vert="horz" wrap="square" lIns="0" tIns="4445" rIns="0" bIns="0" rtlCol="0">
            <a:spAutoFit/>
          </a:bodyPr>
          <a:lstStyle/>
          <a:p>
            <a:pPr>
              <a:lnSpc>
                <a:spcPct val="100000"/>
              </a:lnSpc>
              <a:spcBef>
                <a:spcPts val="35"/>
              </a:spcBef>
            </a:pPr>
            <a:endParaRPr sz="2150" dirty="0">
              <a:latin typeface="Times New Roman" panose="02020603050405020304"/>
              <a:cs typeface="Times New Roman" panose="02020603050405020304"/>
            </a:endParaRPr>
          </a:p>
          <a:p>
            <a:pPr marL="102235" algn="ctr">
              <a:lnSpc>
                <a:spcPct val="100000"/>
              </a:lnSpc>
            </a:pPr>
            <a:r>
              <a:rPr lang="en-US" sz="2000" spc="645" dirty="0">
                <a:solidFill>
                  <a:srgbClr val="FFFFFF"/>
                </a:solidFill>
                <a:latin typeface="Lucida Sans Unicode" panose="020B0602030504020204"/>
                <a:cs typeface="Lucida Sans Unicode" panose="020B0602030504020204"/>
              </a:rPr>
              <a:t>PREVENTIVE   </a:t>
            </a:r>
            <a:r>
              <a:rPr sz="2000" spc="645" dirty="0">
                <a:solidFill>
                  <a:srgbClr val="FFFFFF"/>
                </a:solidFill>
                <a:latin typeface="Lucida Sans Unicode" panose="020B0602030504020204"/>
                <a:cs typeface="Lucida Sans Unicode" panose="020B0602030504020204"/>
              </a:rPr>
              <a:t>AGE</a:t>
            </a:r>
            <a:r>
              <a:rPr sz="2000" spc="245" dirty="0">
                <a:solidFill>
                  <a:srgbClr val="FFFFFF"/>
                </a:solidFill>
                <a:latin typeface="Lucida Sans Unicode" panose="020B0602030504020204"/>
                <a:cs typeface="Lucida Sans Unicode" panose="020B0602030504020204"/>
              </a:rPr>
              <a:t> </a:t>
            </a:r>
            <a:r>
              <a:rPr sz="2000" spc="600" dirty="0">
                <a:solidFill>
                  <a:srgbClr val="FFFFFF"/>
                </a:solidFill>
                <a:latin typeface="Lucida Sans Unicode" panose="020B0602030504020204"/>
                <a:cs typeface="Lucida Sans Unicode" panose="020B0602030504020204"/>
              </a:rPr>
              <a:t>BASED</a:t>
            </a:r>
            <a:endParaRPr sz="2000" dirty="0">
              <a:latin typeface="Lucida Sans Unicode" panose="020B0602030504020204"/>
              <a:cs typeface="Lucida Sans Unicode" panose="020B0602030504020204"/>
            </a:endParaRPr>
          </a:p>
        </p:txBody>
      </p:sp>
      <p:sp>
        <p:nvSpPr>
          <p:cNvPr id="45" name="object 45"/>
          <p:cNvSpPr txBox="1"/>
          <p:nvPr/>
        </p:nvSpPr>
        <p:spPr>
          <a:xfrm>
            <a:off x="10263948" y="3461344"/>
            <a:ext cx="2613025" cy="897255"/>
          </a:xfrm>
          <a:prstGeom prst="rect">
            <a:avLst/>
          </a:prstGeom>
          <a:solidFill>
            <a:srgbClr val="1B1B1B"/>
          </a:solidFill>
          <a:ln w="38462">
            <a:solidFill>
              <a:srgbClr val="FFFFFF"/>
            </a:solidFill>
          </a:ln>
        </p:spPr>
        <p:txBody>
          <a:bodyPr vert="horz" wrap="square" lIns="0" tIns="4445" rIns="0" bIns="0" rtlCol="0">
            <a:spAutoFit/>
          </a:bodyPr>
          <a:lstStyle/>
          <a:p>
            <a:pPr>
              <a:lnSpc>
                <a:spcPct val="100000"/>
              </a:lnSpc>
              <a:spcBef>
                <a:spcPts val="35"/>
              </a:spcBef>
            </a:pPr>
            <a:endParaRPr sz="2050">
              <a:latin typeface="Times New Roman" panose="02020603050405020304"/>
              <a:cs typeface="Times New Roman" panose="02020603050405020304"/>
            </a:endParaRPr>
          </a:p>
          <a:p>
            <a:pPr marL="281305">
              <a:lnSpc>
                <a:spcPct val="100000"/>
              </a:lnSpc>
            </a:pPr>
            <a:r>
              <a:rPr sz="2000" spc="575" dirty="0">
                <a:solidFill>
                  <a:srgbClr val="FFFFFF"/>
                </a:solidFill>
                <a:latin typeface="Lucida Sans Unicode" panose="020B0602030504020204"/>
                <a:cs typeface="Lucida Sans Unicode" panose="020B0602030504020204"/>
              </a:rPr>
              <a:t>PROACTIVE</a:t>
            </a:r>
            <a:endParaRPr sz="2000">
              <a:latin typeface="Lucida Sans Unicode" panose="020B0602030504020204"/>
              <a:cs typeface="Lucida Sans Unicode" panose="020B0602030504020204"/>
            </a:endParaRPr>
          </a:p>
        </p:txBody>
      </p:sp>
      <p:sp>
        <p:nvSpPr>
          <p:cNvPr id="46" name="object 46"/>
          <p:cNvSpPr txBox="1"/>
          <p:nvPr/>
        </p:nvSpPr>
        <p:spPr>
          <a:xfrm>
            <a:off x="5763941" y="9759924"/>
            <a:ext cx="1495425" cy="409575"/>
          </a:xfrm>
          <a:prstGeom prst="rect">
            <a:avLst/>
          </a:prstGeom>
        </p:spPr>
        <p:txBody>
          <a:bodyPr vert="horz" wrap="square" lIns="0" tIns="15240" rIns="0" bIns="0" rtlCol="0">
            <a:spAutoFit/>
          </a:bodyPr>
          <a:lstStyle/>
          <a:p>
            <a:pPr marL="12700">
              <a:lnSpc>
                <a:spcPct val="100000"/>
              </a:lnSpc>
              <a:spcBef>
                <a:spcPts val="120"/>
              </a:spcBef>
            </a:pPr>
            <a:r>
              <a:rPr sz="2000" spc="409" dirty="0">
                <a:solidFill>
                  <a:srgbClr val="FF1616"/>
                </a:solidFill>
                <a:latin typeface="Lucida Sans Unicode" panose="020B0602030504020204"/>
                <a:cs typeface="Lucida Sans Unicode" panose="020B0602030504020204"/>
              </a:rPr>
              <a:t>Too</a:t>
            </a:r>
            <a:r>
              <a:rPr sz="2000" spc="200" dirty="0">
                <a:solidFill>
                  <a:srgbClr val="FF1616"/>
                </a:solidFill>
                <a:latin typeface="Lucida Sans Unicode" panose="020B0602030504020204"/>
                <a:cs typeface="Lucida Sans Unicode" panose="020B0602030504020204"/>
              </a:rPr>
              <a:t> </a:t>
            </a:r>
            <a:r>
              <a:rPr sz="2000" spc="365" dirty="0">
                <a:solidFill>
                  <a:srgbClr val="FF1616"/>
                </a:solidFill>
                <a:latin typeface="Lucida Sans Unicode" panose="020B0602030504020204"/>
                <a:cs typeface="Lucida Sans Unicode" panose="020B0602030504020204"/>
              </a:rPr>
              <a:t>La</a:t>
            </a:r>
            <a:r>
              <a:rPr sz="2500" spc="365" dirty="0">
                <a:solidFill>
                  <a:srgbClr val="FF1616"/>
                </a:solidFill>
                <a:latin typeface="Lucida Sans Unicode" panose="020B0602030504020204"/>
                <a:cs typeface="Lucida Sans Unicode" panose="020B0602030504020204"/>
              </a:rPr>
              <a:t>t</a:t>
            </a:r>
            <a:r>
              <a:rPr sz="2000" spc="365" dirty="0">
                <a:solidFill>
                  <a:srgbClr val="FF1616"/>
                </a:solidFill>
                <a:latin typeface="Lucida Sans Unicode" panose="020B0602030504020204"/>
                <a:cs typeface="Lucida Sans Unicode" panose="020B0602030504020204"/>
              </a:rPr>
              <a:t>e</a:t>
            </a:r>
            <a:endParaRPr sz="2000">
              <a:latin typeface="Lucida Sans Unicode" panose="020B0602030504020204"/>
              <a:cs typeface="Lucida Sans Unicode" panose="020B0602030504020204"/>
            </a:endParaRPr>
          </a:p>
        </p:txBody>
      </p:sp>
      <p:sp>
        <p:nvSpPr>
          <p:cNvPr id="47" name="object 47"/>
          <p:cNvSpPr txBox="1"/>
          <p:nvPr/>
        </p:nvSpPr>
        <p:spPr>
          <a:xfrm>
            <a:off x="9183224" y="9759924"/>
            <a:ext cx="1645920" cy="409575"/>
          </a:xfrm>
          <a:prstGeom prst="rect">
            <a:avLst/>
          </a:prstGeom>
        </p:spPr>
        <p:txBody>
          <a:bodyPr vert="horz" wrap="square" lIns="0" tIns="15240" rIns="0" bIns="0" rtlCol="0">
            <a:spAutoFit/>
          </a:bodyPr>
          <a:lstStyle/>
          <a:p>
            <a:pPr marL="12700">
              <a:lnSpc>
                <a:spcPct val="100000"/>
              </a:lnSpc>
              <a:spcBef>
                <a:spcPts val="120"/>
              </a:spcBef>
            </a:pPr>
            <a:r>
              <a:rPr sz="2000" spc="409" dirty="0">
                <a:solidFill>
                  <a:srgbClr val="37B5FF"/>
                </a:solidFill>
                <a:latin typeface="Lucida Sans Unicode" panose="020B0602030504020204"/>
                <a:cs typeface="Lucida Sans Unicode" panose="020B0602030504020204"/>
              </a:rPr>
              <a:t>Too</a:t>
            </a:r>
            <a:r>
              <a:rPr sz="2000" spc="215" dirty="0">
                <a:solidFill>
                  <a:srgbClr val="37B5FF"/>
                </a:solidFill>
                <a:latin typeface="Lucida Sans Unicode" panose="020B0602030504020204"/>
                <a:cs typeface="Lucida Sans Unicode" panose="020B0602030504020204"/>
              </a:rPr>
              <a:t> </a:t>
            </a:r>
            <a:r>
              <a:rPr sz="2000" spc="350" dirty="0">
                <a:solidFill>
                  <a:srgbClr val="37B5FF"/>
                </a:solidFill>
                <a:latin typeface="Lucida Sans Unicode" panose="020B0602030504020204"/>
                <a:cs typeface="Lucida Sans Unicode" panose="020B0602030504020204"/>
              </a:rPr>
              <a:t>Ea</a:t>
            </a:r>
            <a:r>
              <a:rPr sz="2500" spc="350" dirty="0">
                <a:solidFill>
                  <a:srgbClr val="37B5FF"/>
                </a:solidFill>
                <a:latin typeface="Lucida Sans Unicode" panose="020B0602030504020204"/>
                <a:cs typeface="Lucida Sans Unicode" panose="020B0602030504020204"/>
              </a:rPr>
              <a:t>r</a:t>
            </a:r>
            <a:r>
              <a:rPr sz="2000" spc="350" dirty="0">
                <a:solidFill>
                  <a:srgbClr val="37B5FF"/>
                </a:solidFill>
                <a:latin typeface="Lucida Sans Unicode" panose="020B0602030504020204"/>
                <a:cs typeface="Lucida Sans Unicode" panose="020B0602030504020204"/>
              </a:rPr>
              <a:t>l</a:t>
            </a:r>
            <a:r>
              <a:rPr sz="2500" spc="350" dirty="0">
                <a:solidFill>
                  <a:srgbClr val="37B5FF"/>
                </a:solidFill>
                <a:latin typeface="Lucida Sans Unicode" panose="020B0602030504020204"/>
                <a:cs typeface="Lucida Sans Unicode" panose="020B0602030504020204"/>
              </a:rPr>
              <a:t>y</a:t>
            </a:r>
            <a:endParaRPr sz="2500">
              <a:latin typeface="Lucida Sans Unicode" panose="020B0602030504020204"/>
              <a:cs typeface="Lucida Sans Unicode" panose="020B0602030504020204"/>
            </a:endParaRPr>
          </a:p>
        </p:txBody>
      </p:sp>
      <p:grpSp>
        <p:nvGrpSpPr>
          <p:cNvPr id="50" name="object 26"/>
          <p:cNvGrpSpPr/>
          <p:nvPr/>
        </p:nvGrpSpPr>
        <p:grpSpPr>
          <a:xfrm>
            <a:off x="13057473" y="7928736"/>
            <a:ext cx="1286510" cy="1753235"/>
            <a:chOff x="12793392" y="7629784"/>
            <a:chExt cx="1286510" cy="1753235"/>
          </a:xfrm>
        </p:grpSpPr>
        <p:sp>
          <p:nvSpPr>
            <p:cNvPr id="51" name="object 27"/>
            <p:cNvSpPr/>
            <p:nvPr/>
          </p:nvSpPr>
          <p:spPr>
            <a:xfrm>
              <a:off x="12806383" y="7687046"/>
              <a:ext cx="1260475" cy="1687195"/>
            </a:xfrm>
            <a:custGeom>
              <a:avLst/>
              <a:gdLst/>
              <a:ahLst/>
              <a:cxnLst/>
              <a:rect l="l" t="t" r="r" b="b"/>
              <a:pathLst>
                <a:path w="1260475" h="1687195">
                  <a:moveTo>
                    <a:pt x="1068579" y="1686797"/>
                  </a:moveTo>
                  <a:lnTo>
                    <a:pt x="191393" y="1686797"/>
                  </a:lnTo>
                  <a:lnTo>
                    <a:pt x="147508" y="1681706"/>
                  </a:lnTo>
                  <a:lnTo>
                    <a:pt x="107223" y="1667203"/>
                  </a:lnTo>
                  <a:lnTo>
                    <a:pt x="71686" y="1644445"/>
                  </a:lnTo>
                  <a:lnTo>
                    <a:pt x="42046" y="1614591"/>
                  </a:lnTo>
                  <a:lnTo>
                    <a:pt x="19453" y="1578796"/>
                  </a:lnTo>
                  <a:lnTo>
                    <a:pt x="5054" y="1538218"/>
                  </a:lnTo>
                  <a:lnTo>
                    <a:pt x="0" y="1494015"/>
                  </a:lnTo>
                  <a:lnTo>
                    <a:pt x="0" y="192773"/>
                  </a:lnTo>
                  <a:lnTo>
                    <a:pt x="5054" y="148573"/>
                  </a:lnTo>
                  <a:lnTo>
                    <a:pt x="19453" y="107998"/>
                  </a:lnTo>
                  <a:lnTo>
                    <a:pt x="42046" y="72204"/>
                  </a:lnTo>
                  <a:lnTo>
                    <a:pt x="71686" y="42351"/>
                  </a:lnTo>
                  <a:lnTo>
                    <a:pt x="107223" y="19594"/>
                  </a:lnTo>
                  <a:lnTo>
                    <a:pt x="147508" y="5091"/>
                  </a:lnTo>
                  <a:lnTo>
                    <a:pt x="191393" y="0"/>
                  </a:lnTo>
                  <a:lnTo>
                    <a:pt x="1068588" y="0"/>
                  </a:lnTo>
                  <a:lnTo>
                    <a:pt x="1112473" y="5091"/>
                  </a:lnTo>
                  <a:lnTo>
                    <a:pt x="1152758" y="19594"/>
                  </a:lnTo>
                  <a:lnTo>
                    <a:pt x="1188295" y="42351"/>
                  </a:lnTo>
                  <a:lnTo>
                    <a:pt x="1217935" y="72204"/>
                  </a:lnTo>
                  <a:lnTo>
                    <a:pt x="1240528" y="107998"/>
                  </a:lnTo>
                  <a:lnTo>
                    <a:pt x="1254927" y="148573"/>
                  </a:lnTo>
                  <a:lnTo>
                    <a:pt x="1259982" y="192773"/>
                  </a:lnTo>
                  <a:lnTo>
                    <a:pt x="1259973" y="1494015"/>
                  </a:lnTo>
                  <a:lnTo>
                    <a:pt x="1254918" y="1538218"/>
                  </a:lnTo>
                  <a:lnTo>
                    <a:pt x="1240520" y="1578796"/>
                  </a:lnTo>
                  <a:lnTo>
                    <a:pt x="1217926" y="1614591"/>
                  </a:lnTo>
                  <a:lnTo>
                    <a:pt x="1188286" y="1644445"/>
                  </a:lnTo>
                  <a:lnTo>
                    <a:pt x="1152750" y="1667203"/>
                  </a:lnTo>
                  <a:lnTo>
                    <a:pt x="1112464" y="1681706"/>
                  </a:lnTo>
                  <a:lnTo>
                    <a:pt x="1068579" y="1686797"/>
                  </a:lnTo>
                  <a:close/>
                </a:path>
              </a:pathLst>
            </a:custGeom>
            <a:solidFill>
              <a:srgbClr val="D8D4D3"/>
            </a:solidFill>
          </p:spPr>
          <p:txBody>
            <a:bodyPr wrap="square" lIns="0" tIns="0" rIns="0" bIns="0" rtlCol="0"/>
            <a:lstStyle/>
            <a:p>
              <a:endParaRPr/>
            </a:p>
          </p:txBody>
        </p:sp>
        <p:sp>
          <p:nvSpPr>
            <p:cNvPr id="52" name="object 28"/>
            <p:cNvSpPr/>
            <p:nvPr/>
          </p:nvSpPr>
          <p:spPr>
            <a:xfrm>
              <a:off x="12793392" y="7673960"/>
              <a:ext cx="1286510" cy="1708785"/>
            </a:xfrm>
            <a:custGeom>
              <a:avLst/>
              <a:gdLst/>
              <a:ahLst/>
              <a:cxnLst/>
              <a:rect l="l" t="t" r="r" b="b"/>
              <a:pathLst>
                <a:path w="1286509" h="1708784">
                  <a:moveTo>
                    <a:pt x="1119730" y="1708528"/>
                  </a:moveTo>
                  <a:lnTo>
                    <a:pt x="166230" y="1708528"/>
                  </a:lnTo>
                  <a:lnTo>
                    <a:pt x="157578" y="1707521"/>
                  </a:lnTo>
                  <a:lnTo>
                    <a:pt x="114580" y="1692011"/>
                  </a:lnTo>
                  <a:lnTo>
                    <a:pt x="76627" y="1667683"/>
                  </a:lnTo>
                  <a:lnTo>
                    <a:pt x="44957" y="1635782"/>
                  </a:lnTo>
                  <a:lnTo>
                    <a:pt x="20804" y="1597554"/>
                  </a:lnTo>
                  <a:lnTo>
                    <a:pt x="5407" y="1554245"/>
                  </a:lnTo>
                  <a:lnTo>
                    <a:pt x="0" y="1507100"/>
                  </a:lnTo>
                  <a:lnTo>
                    <a:pt x="0" y="205858"/>
                  </a:lnTo>
                  <a:lnTo>
                    <a:pt x="5407" y="158714"/>
                  </a:lnTo>
                  <a:lnTo>
                    <a:pt x="20804" y="115406"/>
                  </a:lnTo>
                  <a:lnTo>
                    <a:pt x="44956" y="77180"/>
                  </a:lnTo>
                  <a:lnTo>
                    <a:pt x="76626" y="45282"/>
                  </a:lnTo>
                  <a:lnTo>
                    <a:pt x="114578" y="20955"/>
                  </a:lnTo>
                  <a:lnTo>
                    <a:pt x="157576" y="5446"/>
                  </a:lnTo>
                  <a:lnTo>
                    <a:pt x="204384" y="0"/>
                  </a:lnTo>
                  <a:lnTo>
                    <a:pt x="1081579" y="0"/>
                  </a:lnTo>
                  <a:lnTo>
                    <a:pt x="1128384" y="5446"/>
                  </a:lnTo>
                  <a:lnTo>
                    <a:pt x="1171381" y="20955"/>
                  </a:lnTo>
                  <a:lnTo>
                    <a:pt x="1179518" y="26170"/>
                  </a:lnTo>
                  <a:lnTo>
                    <a:pt x="204384" y="26170"/>
                  </a:lnTo>
                  <a:lnTo>
                    <a:pt x="157014" y="32600"/>
                  </a:lnTo>
                  <a:lnTo>
                    <a:pt x="114412" y="50738"/>
                  </a:lnTo>
                  <a:lnTo>
                    <a:pt x="78295" y="78858"/>
                  </a:lnTo>
                  <a:lnTo>
                    <a:pt x="50375" y="115236"/>
                  </a:lnTo>
                  <a:lnTo>
                    <a:pt x="32366" y="158144"/>
                  </a:lnTo>
                  <a:lnTo>
                    <a:pt x="25982" y="205858"/>
                  </a:lnTo>
                  <a:lnTo>
                    <a:pt x="25982" y="1507100"/>
                  </a:lnTo>
                  <a:lnTo>
                    <a:pt x="32366" y="1554815"/>
                  </a:lnTo>
                  <a:lnTo>
                    <a:pt x="50375" y="1597725"/>
                  </a:lnTo>
                  <a:lnTo>
                    <a:pt x="78295" y="1634105"/>
                  </a:lnTo>
                  <a:lnTo>
                    <a:pt x="114412" y="1662227"/>
                  </a:lnTo>
                  <a:lnTo>
                    <a:pt x="157014" y="1680367"/>
                  </a:lnTo>
                  <a:lnTo>
                    <a:pt x="204384" y="1686797"/>
                  </a:lnTo>
                  <a:lnTo>
                    <a:pt x="1179513" y="1686797"/>
                  </a:lnTo>
                  <a:lnTo>
                    <a:pt x="1171376" y="1692012"/>
                  </a:lnTo>
                  <a:lnTo>
                    <a:pt x="1128380" y="1707522"/>
                  </a:lnTo>
                  <a:lnTo>
                    <a:pt x="1119730" y="1708528"/>
                  </a:lnTo>
                  <a:close/>
                </a:path>
                <a:path w="1286509" h="1708784">
                  <a:moveTo>
                    <a:pt x="1179513" y="1686797"/>
                  </a:moveTo>
                  <a:lnTo>
                    <a:pt x="1081579" y="1686797"/>
                  </a:lnTo>
                  <a:lnTo>
                    <a:pt x="1128950" y="1680367"/>
                  </a:lnTo>
                  <a:lnTo>
                    <a:pt x="1171551" y="1662227"/>
                  </a:lnTo>
                  <a:lnTo>
                    <a:pt x="1207669" y="1634105"/>
                  </a:lnTo>
                  <a:lnTo>
                    <a:pt x="1235589" y="1597725"/>
                  </a:lnTo>
                  <a:lnTo>
                    <a:pt x="1253598" y="1554815"/>
                  </a:lnTo>
                  <a:lnTo>
                    <a:pt x="1259982" y="1507100"/>
                  </a:lnTo>
                  <a:lnTo>
                    <a:pt x="1259982" y="205858"/>
                  </a:lnTo>
                  <a:lnTo>
                    <a:pt x="1253598" y="158144"/>
                  </a:lnTo>
                  <a:lnTo>
                    <a:pt x="1235589" y="115236"/>
                  </a:lnTo>
                  <a:lnTo>
                    <a:pt x="1207669" y="78858"/>
                  </a:lnTo>
                  <a:lnTo>
                    <a:pt x="1171551" y="50738"/>
                  </a:lnTo>
                  <a:lnTo>
                    <a:pt x="1128950" y="32600"/>
                  </a:lnTo>
                  <a:lnTo>
                    <a:pt x="1081579" y="26170"/>
                  </a:lnTo>
                  <a:lnTo>
                    <a:pt x="1179518" y="26170"/>
                  </a:lnTo>
                  <a:lnTo>
                    <a:pt x="1241005" y="77180"/>
                  </a:lnTo>
                  <a:lnTo>
                    <a:pt x="1265158" y="115406"/>
                  </a:lnTo>
                  <a:lnTo>
                    <a:pt x="1280556" y="158714"/>
                  </a:lnTo>
                  <a:lnTo>
                    <a:pt x="1285964" y="205858"/>
                  </a:lnTo>
                  <a:lnTo>
                    <a:pt x="1285964" y="1507100"/>
                  </a:lnTo>
                  <a:lnTo>
                    <a:pt x="1280553" y="1554248"/>
                  </a:lnTo>
                  <a:lnTo>
                    <a:pt x="1265154" y="1597554"/>
                  </a:lnTo>
                  <a:lnTo>
                    <a:pt x="1240997" y="1635785"/>
                  </a:lnTo>
                  <a:lnTo>
                    <a:pt x="1209327" y="1667685"/>
                  </a:lnTo>
                  <a:lnTo>
                    <a:pt x="1179513" y="1686797"/>
                  </a:lnTo>
                  <a:close/>
                </a:path>
              </a:pathLst>
            </a:custGeom>
            <a:solidFill>
              <a:srgbClr val="320F18"/>
            </a:solidFill>
          </p:spPr>
          <p:txBody>
            <a:bodyPr wrap="square" lIns="0" tIns="0" rIns="0" bIns="0" rtlCol="0"/>
            <a:lstStyle/>
            <a:p>
              <a:endParaRPr/>
            </a:p>
          </p:txBody>
        </p:sp>
        <p:sp>
          <p:nvSpPr>
            <p:cNvPr id="53" name="object 29"/>
            <p:cNvSpPr/>
            <p:nvPr/>
          </p:nvSpPr>
          <p:spPr>
            <a:xfrm>
              <a:off x="12843910" y="7716784"/>
              <a:ext cx="209702" cy="214058"/>
            </a:xfrm>
            <a:prstGeom prst="rect">
              <a:avLst/>
            </a:prstGeom>
            <a:blipFill>
              <a:blip r:embed="rId4" cstate="print"/>
              <a:stretch>
                <a:fillRect/>
              </a:stretch>
            </a:blipFill>
          </p:spPr>
          <p:txBody>
            <a:bodyPr wrap="square" lIns="0" tIns="0" rIns="0" bIns="0" rtlCol="0"/>
            <a:lstStyle/>
            <a:p>
              <a:endParaRPr/>
            </a:p>
          </p:txBody>
        </p:sp>
        <p:sp>
          <p:nvSpPr>
            <p:cNvPr id="54" name="object 30"/>
            <p:cNvSpPr/>
            <p:nvPr/>
          </p:nvSpPr>
          <p:spPr>
            <a:xfrm>
              <a:off x="12944609" y="7839656"/>
              <a:ext cx="981075" cy="1381760"/>
            </a:xfrm>
            <a:custGeom>
              <a:avLst/>
              <a:gdLst/>
              <a:ahLst/>
              <a:cxnLst/>
              <a:rect l="l" t="t" r="r" b="b"/>
              <a:pathLst>
                <a:path w="981075" h="1381759">
                  <a:moveTo>
                    <a:pt x="831873" y="1381577"/>
                  </a:moveTo>
                  <a:lnTo>
                    <a:pt x="148999" y="1381577"/>
                  </a:lnTo>
                  <a:lnTo>
                    <a:pt x="101909" y="1373527"/>
                  </a:lnTo>
                  <a:lnTo>
                    <a:pt x="61007" y="1351111"/>
                  </a:lnTo>
                  <a:lnTo>
                    <a:pt x="28751" y="1316931"/>
                  </a:lnTo>
                  <a:lnTo>
                    <a:pt x="7597" y="1273587"/>
                  </a:lnTo>
                  <a:lnTo>
                    <a:pt x="0" y="1223681"/>
                  </a:lnTo>
                  <a:lnTo>
                    <a:pt x="0" y="157896"/>
                  </a:lnTo>
                  <a:lnTo>
                    <a:pt x="7596" y="107986"/>
                  </a:lnTo>
                  <a:lnTo>
                    <a:pt x="28749" y="64642"/>
                  </a:lnTo>
                  <a:lnTo>
                    <a:pt x="61004" y="30463"/>
                  </a:lnTo>
                  <a:lnTo>
                    <a:pt x="101905" y="8049"/>
                  </a:lnTo>
                  <a:lnTo>
                    <a:pt x="148999" y="0"/>
                  </a:lnTo>
                  <a:lnTo>
                    <a:pt x="831873" y="0"/>
                  </a:lnTo>
                  <a:lnTo>
                    <a:pt x="878966" y="8049"/>
                  </a:lnTo>
                  <a:lnTo>
                    <a:pt x="919868" y="30463"/>
                  </a:lnTo>
                  <a:lnTo>
                    <a:pt x="952122" y="64642"/>
                  </a:lnTo>
                  <a:lnTo>
                    <a:pt x="973275" y="107986"/>
                  </a:lnTo>
                  <a:lnTo>
                    <a:pt x="980872" y="157896"/>
                  </a:lnTo>
                  <a:lnTo>
                    <a:pt x="980872" y="1223681"/>
                  </a:lnTo>
                  <a:lnTo>
                    <a:pt x="973275" y="1273587"/>
                  </a:lnTo>
                  <a:lnTo>
                    <a:pt x="952122" y="1316931"/>
                  </a:lnTo>
                  <a:lnTo>
                    <a:pt x="919868" y="1351111"/>
                  </a:lnTo>
                  <a:lnTo>
                    <a:pt x="878966" y="1373527"/>
                  </a:lnTo>
                  <a:lnTo>
                    <a:pt x="831873" y="1381577"/>
                  </a:lnTo>
                  <a:close/>
                </a:path>
              </a:pathLst>
            </a:custGeom>
            <a:solidFill>
              <a:srgbClr val="FFFFFF"/>
            </a:solidFill>
          </p:spPr>
          <p:txBody>
            <a:bodyPr wrap="square" lIns="0" tIns="0" rIns="0" bIns="0" rtlCol="0"/>
            <a:lstStyle/>
            <a:p>
              <a:endParaRPr dirty="0"/>
            </a:p>
          </p:txBody>
        </p:sp>
        <p:sp>
          <p:nvSpPr>
            <p:cNvPr id="55" name="object 31"/>
            <p:cNvSpPr/>
            <p:nvPr/>
          </p:nvSpPr>
          <p:spPr>
            <a:xfrm>
              <a:off x="13181203" y="7642870"/>
              <a:ext cx="568960" cy="332105"/>
            </a:xfrm>
            <a:custGeom>
              <a:avLst/>
              <a:gdLst/>
              <a:ahLst/>
              <a:cxnLst/>
              <a:rect l="l" t="t" r="r" b="b"/>
              <a:pathLst>
                <a:path w="568959" h="332104">
                  <a:moveTo>
                    <a:pt x="404032" y="331992"/>
                  </a:moveTo>
                  <a:lnTo>
                    <a:pt x="164796" y="331992"/>
                  </a:lnTo>
                  <a:lnTo>
                    <a:pt x="120983" y="326062"/>
                  </a:lnTo>
                  <a:lnTo>
                    <a:pt x="81616" y="309327"/>
                  </a:lnTo>
                  <a:lnTo>
                    <a:pt x="48264" y="283370"/>
                  </a:lnTo>
                  <a:lnTo>
                    <a:pt x="22497" y="249774"/>
                  </a:lnTo>
                  <a:lnTo>
                    <a:pt x="5886" y="210120"/>
                  </a:lnTo>
                  <a:lnTo>
                    <a:pt x="0" y="165992"/>
                  </a:lnTo>
                  <a:lnTo>
                    <a:pt x="5886" y="121867"/>
                  </a:lnTo>
                  <a:lnTo>
                    <a:pt x="22497" y="82216"/>
                  </a:lnTo>
                  <a:lnTo>
                    <a:pt x="48264" y="48620"/>
                  </a:lnTo>
                  <a:lnTo>
                    <a:pt x="81616" y="22664"/>
                  </a:lnTo>
                  <a:lnTo>
                    <a:pt x="120983" y="5929"/>
                  </a:lnTo>
                  <a:lnTo>
                    <a:pt x="164796" y="0"/>
                  </a:lnTo>
                  <a:lnTo>
                    <a:pt x="404032" y="0"/>
                  </a:lnTo>
                  <a:lnTo>
                    <a:pt x="447845" y="5929"/>
                  </a:lnTo>
                  <a:lnTo>
                    <a:pt x="487214" y="22664"/>
                  </a:lnTo>
                  <a:lnTo>
                    <a:pt x="520569" y="48620"/>
                  </a:lnTo>
                  <a:lnTo>
                    <a:pt x="546338" y="82215"/>
                  </a:lnTo>
                  <a:lnTo>
                    <a:pt x="562950" y="121867"/>
                  </a:lnTo>
                  <a:lnTo>
                    <a:pt x="568837" y="165991"/>
                  </a:lnTo>
                  <a:lnTo>
                    <a:pt x="562950" y="210120"/>
                  </a:lnTo>
                  <a:lnTo>
                    <a:pt x="546338" y="249774"/>
                  </a:lnTo>
                  <a:lnTo>
                    <a:pt x="520569" y="283370"/>
                  </a:lnTo>
                  <a:lnTo>
                    <a:pt x="487214" y="309327"/>
                  </a:lnTo>
                  <a:lnTo>
                    <a:pt x="447845" y="326062"/>
                  </a:lnTo>
                  <a:lnTo>
                    <a:pt x="404032" y="331992"/>
                  </a:lnTo>
                  <a:close/>
                </a:path>
              </a:pathLst>
            </a:custGeom>
            <a:solidFill>
              <a:srgbClr val="F1C70E"/>
            </a:solidFill>
          </p:spPr>
          <p:txBody>
            <a:bodyPr wrap="square" lIns="0" tIns="0" rIns="0" bIns="0" rtlCol="0"/>
            <a:lstStyle/>
            <a:p>
              <a:endParaRPr/>
            </a:p>
          </p:txBody>
        </p:sp>
        <p:sp>
          <p:nvSpPr>
            <p:cNvPr id="56" name="object 32"/>
            <p:cNvSpPr/>
            <p:nvPr/>
          </p:nvSpPr>
          <p:spPr>
            <a:xfrm>
              <a:off x="13168212" y="7629784"/>
              <a:ext cx="594995" cy="358775"/>
            </a:xfrm>
            <a:custGeom>
              <a:avLst/>
              <a:gdLst/>
              <a:ahLst/>
              <a:cxnLst/>
              <a:rect l="l" t="t" r="r" b="b"/>
              <a:pathLst>
                <a:path w="594994" h="358775">
                  <a:moveTo>
                    <a:pt x="417023" y="358163"/>
                  </a:moveTo>
                  <a:lnTo>
                    <a:pt x="177787" y="358163"/>
                  </a:lnTo>
                  <a:lnTo>
                    <a:pt x="130579" y="351755"/>
                  </a:lnTo>
                  <a:lnTo>
                    <a:pt x="88125" y="333678"/>
                  </a:lnTo>
                  <a:lnTo>
                    <a:pt x="52132" y="305651"/>
                  </a:lnTo>
                  <a:lnTo>
                    <a:pt x="24308" y="269396"/>
                  </a:lnTo>
                  <a:lnTo>
                    <a:pt x="6361" y="226631"/>
                  </a:lnTo>
                  <a:lnTo>
                    <a:pt x="0" y="179077"/>
                  </a:lnTo>
                  <a:lnTo>
                    <a:pt x="6361" y="131526"/>
                  </a:lnTo>
                  <a:lnTo>
                    <a:pt x="24308" y="88764"/>
                  </a:lnTo>
                  <a:lnTo>
                    <a:pt x="52132" y="52510"/>
                  </a:lnTo>
                  <a:lnTo>
                    <a:pt x="88125" y="24484"/>
                  </a:lnTo>
                  <a:lnTo>
                    <a:pt x="130579" y="6407"/>
                  </a:lnTo>
                  <a:lnTo>
                    <a:pt x="177787" y="0"/>
                  </a:lnTo>
                  <a:lnTo>
                    <a:pt x="417023" y="0"/>
                  </a:lnTo>
                  <a:lnTo>
                    <a:pt x="464235" y="6407"/>
                  </a:lnTo>
                  <a:lnTo>
                    <a:pt x="506691" y="24484"/>
                  </a:lnTo>
                  <a:lnTo>
                    <a:pt x="508857" y="26170"/>
                  </a:lnTo>
                  <a:lnTo>
                    <a:pt x="177786" y="26170"/>
                  </a:lnTo>
                  <a:lnTo>
                    <a:pt x="129856" y="33978"/>
                  </a:lnTo>
                  <a:lnTo>
                    <a:pt x="88191" y="55711"/>
                  </a:lnTo>
                  <a:lnTo>
                    <a:pt x="55310" y="88830"/>
                  </a:lnTo>
                  <a:lnTo>
                    <a:pt x="33734" y="130798"/>
                  </a:lnTo>
                  <a:lnTo>
                    <a:pt x="25982" y="179077"/>
                  </a:lnTo>
                  <a:lnTo>
                    <a:pt x="33734" y="227360"/>
                  </a:lnTo>
                  <a:lnTo>
                    <a:pt x="55308" y="269326"/>
                  </a:lnTo>
                  <a:lnTo>
                    <a:pt x="88191" y="302451"/>
                  </a:lnTo>
                  <a:lnTo>
                    <a:pt x="129856" y="324184"/>
                  </a:lnTo>
                  <a:lnTo>
                    <a:pt x="177787" y="331992"/>
                  </a:lnTo>
                  <a:lnTo>
                    <a:pt x="508856" y="331992"/>
                  </a:lnTo>
                  <a:lnTo>
                    <a:pt x="506691" y="333678"/>
                  </a:lnTo>
                  <a:lnTo>
                    <a:pt x="464234" y="351755"/>
                  </a:lnTo>
                  <a:lnTo>
                    <a:pt x="417023" y="358163"/>
                  </a:lnTo>
                  <a:close/>
                </a:path>
                <a:path w="594994" h="358775">
                  <a:moveTo>
                    <a:pt x="508856" y="331992"/>
                  </a:moveTo>
                  <a:lnTo>
                    <a:pt x="417023" y="331992"/>
                  </a:lnTo>
                  <a:lnTo>
                    <a:pt x="464958" y="324183"/>
                  </a:lnTo>
                  <a:lnTo>
                    <a:pt x="506626" y="302448"/>
                  </a:lnTo>
                  <a:lnTo>
                    <a:pt x="539508" y="269326"/>
                  </a:lnTo>
                  <a:lnTo>
                    <a:pt x="561083" y="227360"/>
                  </a:lnTo>
                  <a:lnTo>
                    <a:pt x="568837" y="179077"/>
                  </a:lnTo>
                  <a:lnTo>
                    <a:pt x="561085" y="130798"/>
                  </a:lnTo>
                  <a:lnTo>
                    <a:pt x="539508" y="88830"/>
                  </a:lnTo>
                  <a:lnTo>
                    <a:pt x="506626" y="55711"/>
                  </a:lnTo>
                  <a:lnTo>
                    <a:pt x="464957" y="33978"/>
                  </a:lnTo>
                  <a:lnTo>
                    <a:pt x="417023" y="26170"/>
                  </a:lnTo>
                  <a:lnTo>
                    <a:pt x="177787" y="26170"/>
                  </a:lnTo>
                  <a:lnTo>
                    <a:pt x="508857" y="26170"/>
                  </a:lnTo>
                  <a:lnTo>
                    <a:pt x="542686" y="52510"/>
                  </a:lnTo>
                  <a:lnTo>
                    <a:pt x="570511" y="88764"/>
                  </a:lnTo>
                  <a:lnTo>
                    <a:pt x="588458" y="131526"/>
                  </a:lnTo>
                  <a:lnTo>
                    <a:pt x="594819" y="179077"/>
                  </a:lnTo>
                  <a:lnTo>
                    <a:pt x="588458" y="226631"/>
                  </a:lnTo>
                  <a:lnTo>
                    <a:pt x="570510" y="269396"/>
                  </a:lnTo>
                  <a:lnTo>
                    <a:pt x="542686" y="305651"/>
                  </a:lnTo>
                  <a:lnTo>
                    <a:pt x="508856" y="331992"/>
                  </a:lnTo>
                  <a:close/>
                </a:path>
              </a:pathLst>
            </a:custGeom>
            <a:solidFill>
              <a:srgbClr val="320F18"/>
            </a:solidFill>
          </p:spPr>
          <p:txBody>
            <a:bodyPr wrap="square" lIns="0" tIns="0" rIns="0" bIns="0" rtlCol="0"/>
            <a:lstStyle/>
            <a:p>
              <a:endParaRPr/>
            </a:p>
          </p:txBody>
        </p:sp>
        <p:sp>
          <p:nvSpPr>
            <p:cNvPr id="57" name="object 33"/>
            <p:cNvSpPr/>
            <p:nvPr/>
          </p:nvSpPr>
          <p:spPr>
            <a:xfrm>
              <a:off x="13220073" y="7673960"/>
              <a:ext cx="173604" cy="174706"/>
            </a:xfrm>
            <a:prstGeom prst="rect">
              <a:avLst/>
            </a:prstGeom>
            <a:blipFill>
              <a:blip r:embed="rId5" cstate="print"/>
              <a:stretch>
                <a:fillRect/>
              </a:stretch>
            </a:blipFill>
          </p:spPr>
          <p:txBody>
            <a:bodyPr wrap="square" lIns="0" tIns="0" rIns="0" bIns="0" rtlCol="0"/>
            <a:lstStyle/>
            <a:p>
              <a:endParaRPr/>
            </a:p>
          </p:txBody>
        </p:sp>
        <p:sp>
          <p:nvSpPr>
            <p:cNvPr id="58" name="object 34"/>
            <p:cNvSpPr/>
            <p:nvPr/>
          </p:nvSpPr>
          <p:spPr>
            <a:xfrm>
              <a:off x="13042596" y="8051266"/>
              <a:ext cx="770890" cy="958850"/>
            </a:xfrm>
            <a:custGeom>
              <a:avLst/>
              <a:gdLst/>
              <a:ahLst/>
              <a:cxnLst/>
              <a:rect l="l" t="t" r="r" b="b"/>
              <a:pathLst>
                <a:path w="770890" h="958850">
                  <a:moveTo>
                    <a:pt x="255714" y="693140"/>
                  </a:moveTo>
                  <a:lnTo>
                    <a:pt x="250329" y="687717"/>
                  </a:lnTo>
                  <a:lnTo>
                    <a:pt x="231673" y="687717"/>
                  </a:lnTo>
                  <a:lnTo>
                    <a:pt x="231673" y="711923"/>
                  </a:lnTo>
                  <a:lnTo>
                    <a:pt x="231673" y="934161"/>
                  </a:lnTo>
                  <a:lnTo>
                    <a:pt x="24028" y="934161"/>
                  </a:lnTo>
                  <a:lnTo>
                    <a:pt x="24028" y="711923"/>
                  </a:lnTo>
                  <a:lnTo>
                    <a:pt x="231673" y="711923"/>
                  </a:lnTo>
                  <a:lnTo>
                    <a:pt x="231673" y="687717"/>
                  </a:lnTo>
                  <a:lnTo>
                    <a:pt x="5372" y="687717"/>
                  </a:lnTo>
                  <a:lnTo>
                    <a:pt x="0" y="693140"/>
                  </a:lnTo>
                  <a:lnTo>
                    <a:pt x="0" y="952957"/>
                  </a:lnTo>
                  <a:lnTo>
                    <a:pt x="5372" y="958380"/>
                  </a:lnTo>
                  <a:lnTo>
                    <a:pt x="250329" y="958380"/>
                  </a:lnTo>
                  <a:lnTo>
                    <a:pt x="255689" y="952957"/>
                  </a:lnTo>
                  <a:lnTo>
                    <a:pt x="255701" y="934161"/>
                  </a:lnTo>
                  <a:lnTo>
                    <a:pt x="255714" y="711923"/>
                  </a:lnTo>
                  <a:lnTo>
                    <a:pt x="255714" y="693140"/>
                  </a:lnTo>
                  <a:close/>
                </a:path>
                <a:path w="770890" h="958850">
                  <a:moveTo>
                    <a:pt x="255714" y="349275"/>
                  </a:moveTo>
                  <a:lnTo>
                    <a:pt x="250329" y="343852"/>
                  </a:lnTo>
                  <a:lnTo>
                    <a:pt x="231673" y="343852"/>
                  </a:lnTo>
                  <a:lnTo>
                    <a:pt x="231673" y="368071"/>
                  </a:lnTo>
                  <a:lnTo>
                    <a:pt x="231673" y="590296"/>
                  </a:lnTo>
                  <a:lnTo>
                    <a:pt x="24028" y="590296"/>
                  </a:lnTo>
                  <a:lnTo>
                    <a:pt x="24028" y="368071"/>
                  </a:lnTo>
                  <a:lnTo>
                    <a:pt x="231673" y="368071"/>
                  </a:lnTo>
                  <a:lnTo>
                    <a:pt x="231673" y="343852"/>
                  </a:lnTo>
                  <a:lnTo>
                    <a:pt x="5372" y="343852"/>
                  </a:lnTo>
                  <a:lnTo>
                    <a:pt x="0" y="349275"/>
                  </a:lnTo>
                  <a:lnTo>
                    <a:pt x="0" y="609092"/>
                  </a:lnTo>
                  <a:lnTo>
                    <a:pt x="5372" y="614514"/>
                  </a:lnTo>
                  <a:lnTo>
                    <a:pt x="250329" y="614514"/>
                  </a:lnTo>
                  <a:lnTo>
                    <a:pt x="255701" y="609092"/>
                  </a:lnTo>
                  <a:lnTo>
                    <a:pt x="255701" y="590296"/>
                  </a:lnTo>
                  <a:lnTo>
                    <a:pt x="255714" y="368071"/>
                  </a:lnTo>
                  <a:lnTo>
                    <a:pt x="255714" y="349275"/>
                  </a:lnTo>
                  <a:close/>
                </a:path>
                <a:path w="770890" h="958850">
                  <a:moveTo>
                    <a:pt x="255714" y="5410"/>
                  </a:moveTo>
                  <a:lnTo>
                    <a:pt x="250329" y="0"/>
                  </a:lnTo>
                  <a:lnTo>
                    <a:pt x="231673" y="0"/>
                  </a:lnTo>
                  <a:lnTo>
                    <a:pt x="231673" y="24206"/>
                  </a:lnTo>
                  <a:lnTo>
                    <a:pt x="231673" y="246430"/>
                  </a:lnTo>
                  <a:lnTo>
                    <a:pt x="24028" y="246430"/>
                  </a:lnTo>
                  <a:lnTo>
                    <a:pt x="24028" y="24206"/>
                  </a:lnTo>
                  <a:lnTo>
                    <a:pt x="231673" y="24206"/>
                  </a:lnTo>
                  <a:lnTo>
                    <a:pt x="231673" y="0"/>
                  </a:lnTo>
                  <a:lnTo>
                    <a:pt x="5372" y="0"/>
                  </a:lnTo>
                  <a:lnTo>
                    <a:pt x="0" y="5410"/>
                  </a:lnTo>
                  <a:lnTo>
                    <a:pt x="0" y="265239"/>
                  </a:lnTo>
                  <a:lnTo>
                    <a:pt x="5372" y="270649"/>
                  </a:lnTo>
                  <a:lnTo>
                    <a:pt x="250329" y="270649"/>
                  </a:lnTo>
                  <a:lnTo>
                    <a:pt x="255689" y="265239"/>
                  </a:lnTo>
                  <a:lnTo>
                    <a:pt x="255701" y="246430"/>
                  </a:lnTo>
                  <a:lnTo>
                    <a:pt x="255714" y="24206"/>
                  </a:lnTo>
                  <a:lnTo>
                    <a:pt x="255714" y="5410"/>
                  </a:lnTo>
                  <a:close/>
                </a:path>
                <a:path w="770890" h="958850">
                  <a:moveTo>
                    <a:pt x="727595" y="155359"/>
                  </a:moveTo>
                  <a:lnTo>
                    <a:pt x="721791" y="149504"/>
                  </a:lnTo>
                  <a:lnTo>
                    <a:pt x="416826" y="149504"/>
                  </a:lnTo>
                  <a:lnTo>
                    <a:pt x="411022" y="155359"/>
                  </a:lnTo>
                  <a:lnTo>
                    <a:pt x="411022" y="169811"/>
                  </a:lnTo>
                  <a:lnTo>
                    <a:pt x="416826" y="175666"/>
                  </a:lnTo>
                  <a:lnTo>
                    <a:pt x="721791" y="175666"/>
                  </a:lnTo>
                  <a:lnTo>
                    <a:pt x="727595" y="169811"/>
                  </a:lnTo>
                  <a:lnTo>
                    <a:pt x="727595" y="155359"/>
                  </a:lnTo>
                  <a:close/>
                </a:path>
                <a:path w="770890" h="958850">
                  <a:moveTo>
                    <a:pt x="738428" y="501027"/>
                  </a:moveTo>
                  <a:lnTo>
                    <a:pt x="732612" y="495173"/>
                  </a:lnTo>
                  <a:lnTo>
                    <a:pt x="427659" y="495173"/>
                  </a:lnTo>
                  <a:lnTo>
                    <a:pt x="421843" y="501027"/>
                  </a:lnTo>
                  <a:lnTo>
                    <a:pt x="421843" y="515493"/>
                  </a:lnTo>
                  <a:lnTo>
                    <a:pt x="427659" y="521347"/>
                  </a:lnTo>
                  <a:lnTo>
                    <a:pt x="732612" y="521347"/>
                  </a:lnTo>
                  <a:lnTo>
                    <a:pt x="738428" y="515493"/>
                  </a:lnTo>
                  <a:lnTo>
                    <a:pt x="738428" y="501027"/>
                  </a:lnTo>
                  <a:close/>
                </a:path>
                <a:path w="770890" h="958850">
                  <a:moveTo>
                    <a:pt x="749249" y="855421"/>
                  </a:moveTo>
                  <a:lnTo>
                    <a:pt x="743445" y="849566"/>
                  </a:lnTo>
                  <a:lnTo>
                    <a:pt x="438480" y="849566"/>
                  </a:lnTo>
                  <a:lnTo>
                    <a:pt x="432663" y="855421"/>
                  </a:lnTo>
                  <a:lnTo>
                    <a:pt x="432663" y="869886"/>
                  </a:lnTo>
                  <a:lnTo>
                    <a:pt x="438480" y="875741"/>
                  </a:lnTo>
                  <a:lnTo>
                    <a:pt x="743445" y="875741"/>
                  </a:lnTo>
                  <a:lnTo>
                    <a:pt x="749249" y="869886"/>
                  </a:lnTo>
                  <a:lnTo>
                    <a:pt x="749249" y="855421"/>
                  </a:lnTo>
                  <a:close/>
                </a:path>
                <a:path w="770890" h="958850">
                  <a:moveTo>
                    <a:pt x="770356" y="815809"/>
                  </a:moveTo>
                  <a:lnTo>
                    <a:pt x="764540" y="809955"/>
                  </a:lnTo>
                  <a:lnTo>
                    <a:pt x="374091" y="809955"/>
                  </a:lnTo>
                  <a:lnTo>
                    <a:pt x="368287" y="815809"/>
                  </a:lnTo>
                  <a:lnTo>
                    <a:pt x="368287" y="830275"/>
                  </a:lnTo>
                  <a:lnTo>
                    <a:pt x="374091" y="836129"/>
                  </a:lnTo>
                  <a:lnTo>
                    <a:pt x="764527" y="836129"/>
                  </a:lnTo>
                  <a:lnTo>
                    <a:pt x="770356" y="830275"/>
                  </a:lnTo>
                  <a:lnTo>
                    <a:pt x="770356" y="815809"/>
                  </a:lnTo>
                  <a:close/>
                </a:path>
                <a:path w="770890" h="958850">
                  <a:moveTo>
                    <a:pt x="770356" y="464489"/>
                  </a:moveTo>
                  <a:lnTo>
                    <a:pt x="764540" y="458635"/>
                  </a:lnTo>
                  <a:lnTo>
                    <a:pt x="374091" y="458635"/>
                  </a:lnTo>
                  <a:lnTo>
                    <a:pt x="368287" y="464489"/>
                  </a:lnTo>
                  <a:lnTo>
                    <a:pt x="368287" y="478955"/>
                  </a:lnTo>
                  <a:lnTo>
                    <a:pt x="374091" y="484809"/>
                  </a:lnTo>
                  <a:lnTo>
                    <a:pt x="764527" y="484809"/>
                  </a:lnTo>
                  <a:lnTo>
                    <a:pt x="770356" y="478955"/>
                  </a:lnTo>
                  <a:lnTo>
                    <a:pt x="770356" y="464489"/>
                  </a:lnTo>
                  <a:close/>
                </a:path>
                <a:path w="770890" h="958850">
                  <a:moveTo>
                    <a:pt x="770356" y="113169"/>
                  </a:moveTo>
                  <a:lnTo>
                    <a:pt x="764540" y="107315"/>
                  </a:lnTo>
                  <a:lnTo>
                    <a:pt x="374091" y="107315"/>
                  </a:lnTo>
                  <a:lnTo>
                    <a:pt x="368287" y="113169"/>
                  </a:lnTo>
                  <a:lnTo>
                    <a:pt x="368287" y="127635"/>
                  </a:lnTo>
                  <a:lnTo>
                    <a:pt x="374091" y="133489"/>
                  </a:lnTo>
                  <a:lnTo>
                    <a:pt x="764527" y="133489"/>
                  </a:lnTo>
                  <a:lnTo>
                    <a:pt x="770356" y="127635"/>
                  </a:lnTo>
                  <a:lnTo>
                    <a:pt x="770356" y="113169"/>
                  </a:lnTo>
                  <a:close/>
                </a:path>
              </a:pathLst>
            </a:custGeom>
            <a:solidFill>
              <a:srgbClr val="320F18"/>
            </a:solidFill>
          </p:spPr>
          <p:txBody>
            <a:bodyPr wrap="square" lIns="0" tIns="0" rIns="0" bIns="0" rtlCol="0"/>
            <a:lstStyle/>
            <a:p>
              <a:endParaRPr/>
            </a:p>
          </p:txBody>
        </p:sp>
      </p:grpSp>
      <p:sp>
        <p:nvSpPr>
          <p:cNvPr id="59" name="object 48"/>
          <p:cNvSpPr txBox="1"/>
          <p:nvPr/>
        </p:nvSpPr>
        <p:spPr>
          <a:xfrm>
            <a:off x="13003658" y="9842128"/>
            <a:ext cx="1452245" cy="330835"/>
          </a:xfrm>
          <a:prstGeom prst="rect">
            <a:avLst/>
          </a:prstGeom>
        </p:spPr>
        <p:txBody>
          <a:bodyPr vert="horz" wrap="square" lIns="0" tIns="12700" rIns="0" bIns="0" rtlCol="0">
            <a:spAutoFit/>
          </a:bodyPr>
          <a:lstStyle/>
          <a:p>
            <a:pPr marL="12700">
              <a:lnSpc>
                <a:spcPct val="100000"/>
              </a:lnSpc>
              <a:spcBef>
                <a:spcPts val="100"/>
              </a:spcBef>
            </a:pPr>
            <a:r>
              <a:rPr sz="2000" spc="490" dirty="0">
                <a:solidFill>
                  <a:srgbClr val="7DD957"/>
                </a:solidFill>
                <a:latin typeface="Lucida Sans Unicode" panose="020B0602030504020204"/>
                <a:cs typeface="Lucida Sans Unicode" panose="020B0602030504020204"/>
              </a:rPr>
              <a:t>On</a:t>
            </a:r>
            <a:r>
              <a:rPr sz="2000" spc="215" dirty="0">
                <a:solidFill>
                  <a:srgbClr val="7DD957"/>
                </a:solidFill>
                <a:latin typeface="Lucida Sans Unicode" panose="020B0602030504020204"/>
                <a:cs typeface="Lucida Sans Unicode" panose="020B0602030504020204"/>
              </a:rPr>
              <a:t> </a:t>
            </a:r>
            <a:r>
              <a:rPr sz="2000" spc="420" dirty="0">
                <a:solidFill>
                  <a:srgbClr val="7DD957"/>
                </a:solidFill>
                <a:latin typeface="Lucida Sans Unicode" panose="020B0602030504020204"/>
                <a:cs typeface="Lucida Sans Unicode" panose="020B0602030504020204"/>
              </a:rPr>
              <a:t>Time</a:t>
            </a:r>
            <a:endParaRPr sz="2000">
              <a:latin typeface="Lucida Sans Unicode" panose="020B0602030504020204"/>
              <a:cs typeface="Lucida Sans Unicode" panose="020B0602030504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blinds(horizontal)">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blinds(horizontal)">
                                      <p:cBhvr>
                                        <p:cTn id="25" dur="500"/>
                                        <p:tgtEl>
                                          <p:spTgt spid="4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circle(in)">
                                      <p:cBhvr>
                                        <p:cTn id="35" dur="20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2"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blinds(horizontal)">
                                      <p:cBhvr>
                                        <p:cTn id="40" dur="500"/>
                                        <p:tgtEl>
                                          <p:spTgt spid="42"/>
                                        </p:tgtEl>
                                      </p:cBhvr>
                                    </p:animEffect>
                                  </p:childTnLst>
                                </p:cTn>
                              </p:par>
                              <p:par>
                                <p:cTn id="41" presetID="3" presetClass="entr" presetSubtype="10" fill="hold" grpId="2"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blinds(horizontal)">
                                      <p:cBhvr>
                                        <p:cTn id="43" dur="500"/>
                                        <p:tgtEl>
                                          <p:spTgt spid="44"/>
                                        </p:tgtEl>
                                      </p:cBhvr>
                                    </p:animEffect>
                                  </p:childTnLst>
                                </p:cTn>
                              </p:par>
                              <p:par>
                                <p:cTn id="44" presetID="3" presetClass="entr" presetSubtype="10" fill="hold" grpId="2"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blinds(horizontal)">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wipe(down)">
                                      <p:cBhvr>
                                        <p:cTn id="51" dur="500"/>
                                        <p:tgtEl>
                                          <p:spTgt spid="13"/>
                                        </p:tgtEl>
                                      </p:cBhvr>
                                    </p:animEffect>
                                  </p:childTnLst>
                                </p:cTn>
                              </p:par>
                              <p:par>
                                <p:cTn id="52" presetID="6" presetClass="entr" presetSubtype="16" fill="hold" grpId="2" nodeType="with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circle(in)">
                                      <p:cBhvr>
                                        <p:cTn id="54" dur="20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wipe(down)">
                                      <p:cBhvr>
                                        <p:cTn id="59" dur="500"/>
                                        <p:tgtEl>
                                          <p:spTgt spid="35"/>
                                        </p:tgtEl>
                                      </p:cBhvr>
                                    </p:animEffect>
                                  </p:childTnLst>
                                </p:cTn>
                              </p:par>
                              <p:par>
                                <p:cTn id="60" presetID="6" presetClass="entr" presetSubtype="16" fill="hold" grpId="2"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circle(in)">
                                      <p:cBhvr>
                                        <p:cTn id="62" dur="20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down)">
                                      <p:cBhvr>
                                        <p:cTn id="67" dur="500"/>
                                        <p:tgtEl>
                                          <p:spTgt spid="50"/>
                                        </p:tgtEl>
                                      </p:cBhvr>
                                    </p:animEffect>
                                  </p:childTnLst>
                                </p:cTn>
                              </p:par>
                              <p:par>
                                <p:cTn id="68" presetID="6" presetClass="entr" presetSubtype="16" fill="hold" grpId="2"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circle(in)">
                                      <p:cBhvr>
                                        <p:cTn id="7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animBg="1"/>
      <p:bldP spid="6" grpId="0" bldLvl="0" animBg="1"/>
      <p:bldP spid="6" grpId="1" animBg="1"/>
      <p:bldP spid="7" grpId="0" bldLvl="0" animBg="1"/>
      <p:bldP spid="7" grpId="1" animBg="1"/>
      <p:bldP spid="9" grpId="0" bldLvl="0" animBg="1"/>
      <p:bldP spid="9" grpId="1" animBg="1"/>
      <p:bldP spid="39" grpId="1" animBg="1"/>
      <p:bldP spid="41" grpId="1" animBg="1"/>
      <p:bldP spid="41" grpId="2" bldLvl="0" animBg="1"/>
      <p:bldP spid="42" grpId="1" animBg="1"/>
      <p:bldP spid="42" grpId="2" bldLvl="0" animBg="1"/>
      <p:bldP spid="43" grpId="0" bldLvl="0" animBg="1"/>
      <p:bldP spid="43" grpId="1" animBg="1"/>
      <p:bldP spid="44" grpId="1" animBg="1"/>
      <p:bldP spid="44" grpId="2" bldLvl="0" animBg="1"/>
      <p:bldP spid="45" grpId="0" bldLvl="0" animBg="1"/>
      <p:bldP spid="45" grpId="1" animBg="1"/>
      <p:bldP spid="46" grpId="1"/>
      <p:bldP spid="46" grpId="2"/>
      <p:bldP spid="47" grpId="1"/>
      <p:bldP spid="47" grpId="2"/>
      <p:bldP spid="59" grpId="1"/>
      <p:bldP spid="59" grpId="2"/>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449566"/>
            <a:ext cx="12440920" cy="3839210"/>
          </a:xfrm>
          <a:custGeom>
            <a:avLst/>
            <a:gdLst/>
            <a:ahLst/>
            <a:cxnLst/>
            <a:rect l="l" t="t" r="r" b="b"/>
            <a:pathLst>
              <a:path w="12440920" h="3839209">
                <a:moveTo>
                  <a:pt x="0" y="3838955"/>
                </a:moveTo>
                <a:lnTo>
                  <a:pt x="12440412" y="3838955"/>
                </a:lnTo>
                <a:lnTo>
                  <a:pt x="12440412" y="0"/>
                </a:lnTo>
                <a:lnTo>
                  <a:pt x="0" y="0"/>
                </a:lnTo>
                <a:lnTo>
                  <a:pt x="0" y="3838955"/>
                </a:lnTo>
                <a:close/>
              </a:path>
            </a:pathLst>
          </a:custGeom>
          <a:solidFill>
            <a:srgbClr val="1B1B1B">
              <a:alpha val="97645"/>
            </a:srgbClr>
          </a:solidFill>
        </p:spPr>
        <p:txBody>
          <a:bodyPr wrap="square" lIns="0" tIns="0" rIns="0" bIns="0" rtlCol="0"/>
          <a:lstStyle/>
          <a:p>
            <a:endParaRPr/>
          </a:p>
        </p:txBody>
      </p:sp>
      <p:sp>
        <p:nvSpPr>
          <p:cNvPr id="3" name="object 3"/>
          <p:cNvSpPr txBox="1"/>
          <p:nvPr/>
        </p:nvSpPr>
        <p:spPr>
          <a:xfrm>
            <a:off x="934923" y="7607884"/>
            <a:ext cx="9868535" cy="1906905"/>
          </a:xfrm>
          <a:prstGeom prst="rect">
            <a:avLst/>
          </a:prstGeom>
        </p:spPr>
        <p:txBody>
          <a:bodyPr vert="horz" wrap="square" lIns="0" tIns="11430" rIns="0" bIns="0" rtlCol="0">
            <a:spAutoFit/>
          </a:bodyPr>
          <a:lstStyle/>
          <a:p>
            <a:pPr marL="12700" marR="5080">
              <a:lnSpc>
                <a:spcPct val="126000"/>
              </a:lnSpc>
              <a:spcBef>
                <a:spcPts val="90"/>
              </a:spcBef>
              <a:tabLst>
                <a:tab pos="1586865" algn="l"/>
                <a:tab pos="2810510" algn="l"/>
              </a:tabLst>
            </a:pPr>
            <a:r>
              <a:rPr sz="2450" b="1" spc="-5" dirty="0">
                <a:solidFill>
                  <a:srgbClr val="FFFFFF"/>
                </a:solidFill>
                <a:latin typeface="Arial" panose="020B0604020202020204"/>
                <a:cs typeface="Arial" panose="020B0604020202020204"/>
              </a:rPr>
              <a:t>Reac</a:t>
            </a:r>
            <a:r>
              <a:rPr sz="2400" b="1" spc="-5" dirty="0">
                <a:solidFill>
                  <a:srgbClr val="FFFFFF"/>
                </a:solidFill>
                <a:latin typeface="Tahoma" panose="020B0604030504040204"/>
                <a:cs typeface="Tahoma" panose="020B0604030504040204"/>
              </a:rPr>
              <a:t>t</a:t>
            </a:r>
            <a:r>
              <a:rPr sz="2450" b="1" spc="-5" dirty="0">
                <a:solidFill>
                  <a:srgbClr val="FFFFFF"/>
                </a:solidFill>
                <a:latin typeface="Arial" panose="020B0604020202020204"/>
                <a:cs typeface="Arial" panose="020B0604020202020204"/>
              </a:rPr>
              <a:t>i</a:t>
            </a:r>
            <a:r>
              <a:rPr sz="2400" b="1" spc="-5" dirty="0">
                <a:solidFill>
                  <a:srgbClr val="FFFFFF"/>
                </a:solidFill>
                <a:latin typeface="Tahoma" panose="020B0604030504040204"/>
                <a:cs typeface="Tahoma" panose="020B0604030504040204"/>
              </a:rPr>
              <a:t>v</a:t>
            </a:r>
            <a:r>
              <a:rPr sz="2450" b="1" spc="-5" dirty="0">
                <a:solidFill>
                  <a:srgbClr val="FFFFFF"/>
                </a:solidFill>
                <a:latin typeface="Arial" panose="020B0604020202020204"/>
                <a:cs typeface="Arial" panose="020B0604020202020204"/>
              </a:rPr>
              <a:t>e </a:t>
            </a:r>
            <a:r>
              <a:rPr sz="2450" b="1" spc="35" dirty="0">
                <a:solidFill>
                  <a:srgbClr val="FFFFFF"/>
                </a:solidFill>
                <a:latin typeface="Arial" panose="020B0604020202020204"/>
                <a:cs typeface="Arial" panose="020B0604020202020204"/>
              </a:rPr>
              <a:t>main</a:t>
            </a:r>
            <a:r>
              <a:rPr sz="2400" b="1" spc="35" dirty="0">
                <a:solidFill>
                  <a:srgbClr val="FFFFFF"/>
                </a:solidFill>
                <a:latin typeface="Tahoma" panose="020B0604030504040204"/>
                <a:cs typeface="Tahoma" panose="020B0604030504040204"/>
              </a:rPr>
              <a:t>t</a:t>
            </a:r>
            <a:r>
              <a:rPr sz="2450" b="1" spc="35" dirty="0">
                <a:solidFill>
                  <a:srgbClr val="FFFFFF"/>
                </a:solidFill>
                <a:latin typeface="Arial" panose="020B0604020202020204"/>
                <a:cs typeface="Arial" panose="020B0604020202020204"/>
              </a:rPr>
              <a:t>enance </a:t>
            </a:r>
            <a:r>
              <a:rPr sz="2300" b="1" spc="25" dirty="0">
                <a:solidFill>
                  <a:srgbClr val="FFFFFF"/>
                </a:solidFill>
                <a:latin typeface="Arial" panose="020B0604020202020204"/>
                <a:cs typeface="Arial" panose="020B0604020202020204"/>
              </a:rPr>
              <a:t>(</a:t>
            </a:r>
            <a:r>
              <a:rPr sz="2450" b="1" spc="25" dirty="0">
                <a:solidFill>
                  <a:srgbClr val="FFFFFF"/>
                </a:solidFill>
                <a:latin typeface="Arial" panose="020B0604020202020204"/>
                <a:cs typeface="Arial" panose="020B0604020202020204"/>
              </a:rPr>
              <a:t>al</a:t>
            </a:r>
            <a:r>
              <a:rPr sz="2400" b="1" spc="25" dirty="0">
                <a:solidFill>
                  <a:srgbClr val="FFFFFF"/>
                </a:solidFill>
                <a:latin typeface="Tahoma" panose="020B0604030504040204"/>
                <a:cs typeface="Tahoma" panose="020B0604030504040204"/>
              </a:rPr>
              <a:t>s</a:t>
            </a:r>
            <a:r>
              <a:rPr sz="2450" b="1" spc="25" dirty="0">
                <a:solidFill>
                  <a:srgbClr val="FFFFFF"/>
                </a:solidFill>
                <a:latin typeface="Arial" panose="020B0604020202020204"/>
                <a:cs typeface="Arial" panose="020B0604020202020204"/>
              </a:rPr>
              <a:t>o </a:t>
            </a:r>
            <a:r>
              <a:rPr sz="2450" b="1" spc="75" dirty="0">
                <a:solidFill>
                  <a:srgbClr val="FFFFFF"/>
                </a:solidFill>
                <a:latin typeface="Arial" panose="020B0604020202020204"/>
                <a:cs typeface="Arial" panose="020B0604020202020204"/>
              </a:rPr>
              <a:t>kno</a:t>
            </a:r>
            <a:r>
              <a:rPr sz="2400" b="1" spc="75" dirty="0">
                <a:solidFill>
                  <a:srgbClr val="FFFFFF"/>
                </a:solidFill>
                <a:latin typeface="Tahoma" panose="020B0604030504040204"/>
                <a:cs typeface="Tahoma" panose="020B0604030504040204"/>
              </a:rPr>
              <a:t>w</a:t>
            </a:r>
            <a:r>
              <a:rPr sz="2450" b="1" spc="75" dirty="0">
                <a:solidFill>
                  <a:srgbClr val="FFFFFF"/>
                </a:solidFill>
                <a:latin typeface="Arial" panose="020B0604020202020204"/>
                <a:cs typeface="Arial" panose="020B0604020202020204"/>
              </a:rPr>
              <a:t>n </a:t>
            </a:r>
            <a:r>
              <a:rPr sz="2450" b="1" dirty="0">
                <a:solidFill>
                  <a:srgbClr val="FFFFFF"/>
                </a:solidFill>
                <a:latin typeface="Arial" panose="020B0604020202020204"/>
                <a:cs typeface="Arial" panose="020B0604020202020204"/>
              </a:rPr>
              <a:t>a</a:t>
            </a:r>
            <a:r>
              <a:rPr sz="2400" b="1" dirty="0">
                <a:solidFill>
                  <a:srgbClr val="FFFFFF"/>
                </a:solidFill>
                <a:latin typeface="Tahoma" panose="020B0604030504040204"/>
                <a:cs typeface="Tahoma" panose="020B0604030504040204"/>
              </a:rPr>
              <a:t>s </a:t>
            </a:r>
            <a:r>
              <a:rPr sz="2450" b="1" spc="70" dirty="0">
                <a:solidFill>
                  <a:srgbClr val="FFFFFF"/>
                </a:solidFill>
                <a:latin typeface="Arial" panose="020B0604020202020204"/>
                <a:cs typeface="Arial" panose="020B0604020202020204"/>
              </a:rPr>
              <a:t>b</a:t>
            </a:r>
            <a:r>
              <a:rPr sz="2400" b="1" spc="70" dirty="0">
                <a:solidFill>
                  <a:srgbClr val="FFFFFF"/>
                </a:solidFill>
                <a:latin typeface="Tahoma" panose="020B0604030504040204"/>
                <a:cs typeface="Tahoma" panose="020B0604030504040204"/>
              </a:rPr>
              <a:t>r</a:t>
            </a:r>
            <a:r>
              <a:rPr sz="2450" b="1" spc="70" dirty="0">
                <a:solidFill>
                  <a:srgbClr val="FFFFFF"/>
                </a:solidFill>
                <a:latin typeface="Arial" panose="020B0604020202020204"/>
                <a:cs typeface="Arial" panose="020B0604020202020204"/>
              </a:rPr>
              <a:t>eakdo</a:t>
            </a:r>
            <a:r>
              <a:rPr sz="2400" b="1" spc="70" dirty="0">
                <a:solidFill>
                  <a:srgbClr val="FFFFFF"/>
                </a:solidFill>
                <a:latin typeface="Tahoma" panose="020B0604030504040204"/>
                <a:cs typeface="Tahoma" panose="020B0604030504040204"/>
              </a:rPr>
              <a:t>w</a:t>
            </a:r>
            <a:r>
              <a:rPr sz="2450" b="1" spc="70" dirty="0">
                <a:solidFill>
                  <a:srgbClr val="FFFFFF"/>
                </a:solidFill>
                <a:latin typeface="Arial" panose="020B0604020202020204"/>
                <a:cs typeface="Arial" panose="020B0604020202020204"/>
              </a:rPr>
              <a:t>n </a:t>
            </a:r>
            <a:r>
              <a:rPr sz="2450" b="1" spc="25" dirty="0">
                <a:solidFill>
                  <a:srgbClr val="FFFFFF"/>
                </a:solidFill>
                <a:latin typeface="Arial" panose="020B0604020202020204"/>
                <a:cs typeface="Arial" panose="020B0604020202020204"/>
              </a:rPr>
              <a:t>main</a:t>
            </a:r>
            <a:r>
              <a:rPr sz="2400" b="1" spc="25" dirty="0">
                <a:solidFill>
                  <a:srgbClr val="FFFFFF"/>
                </a:solidFill>
                <a:latin typeface="Tahoma" panose="020B0604030504040204"/>
                <a:cs typeface="Tahoma" panose="020B0604030504040204"/>
              </a:rPr>
              <a:t>t</a:t>
            </a:r>
            <a:r>
              <a:rPr sz="2450" b="1" spc="25" dirty="0">
                <a:solidFill>
                  <a:srgbClr val="FFFFFF"/>
                </a:solidFill>
                <a:latin typeface="Arial" panose="020B0604020202020204"/>
                <a:cs typeface="Arial" panose="020B0604020202020204"/>
              </a:rPr>
              <a:t>enance</a:t>
            </a:r>
            <a:r>
              <a:rPr sz="2300" b="1" spc="25" dirty="0">
                <a:solidFill>
                  <a:srgbClr val="FFFFFF"/>
                </a:solidFill>
                <a:latin typeface="Arial" panose="020B0604020202020204"/>
                <a:cs typeface="Arial" panose="020B0604020202020204"/>
              </a:rPr>
              <a:t>)  </a:t>
            </a:r>
            <a:r>
              <a:rPr sz="2400" b="1" spc="75" dirty="0">
                <a:solidFill>
                  <a:srgbClr val="FFFFFF"/>
                </a:solidFill>
                <a:latin typeface="Tahoma" panose="020B0604030504040204"/>
                <a:cs typeface="Tahoma" panose="020B0604030504040204"/>
              </a:rPr>
              <a:t>r</a:t>
            </a:r>
            <a:r>
              <a:rPr sz="2450" b="1" spc="75" dirty="0">
                <a:solidFill>
                  <a:srgbClr val="FFFFFF"/>
                </a:solidFill>
                <a:latin typeface="Arial" panose="020B0604020202020204"/>
                <a:cs typeface="Arial" panose="020B0604020202020204"/>
              </a:rPr>
              <a:t>efe</a:t>
            </a:r>
            <a:r>
              <a:rPr sz="2400" b="1" spc="75" dirty="0">
                <a:solidFill>
                  <a:srgbClr val="FFFFFF"/>
                </a:solidFill>
                <a:latin typeface="Tahoma" panose="020B0604030504040204"/>
                <a:cs typeface="Tahoma" panose="020B0604030504040204"/>
              </a:rPr>
              <a:t>rs</a:t>
            </a:r>
            <a:r>
              <a:rPr sz="2400" b="1" spc="190" dirty="0">
                <a:solidFill>
                  <a:srgbClr val="FFFFFF"/>
                </a:solidFill>
                <a:latin typeface="Tahoma" panose="020B0604030504040204"/>
                <a:cs typeface="Tahoma" panose="020B0604030504040204"/>
              </a:rPr>
              <a:t> </a:t>
            </a:r>
            <a:r>
              <a:rPr sz="2400" b="1" spc="35" dirty="0">
                <a:solidFill>
                  <a:srgbClr val="FFFFFF"/>
                </a:solidFill>
                <a:latin typeface="Tahoma" panose="020B0604030504040204"/>
                <a:cs typeface="Tahoma" panose="020B0604030504040204"/>
              </a:rPr>
              <a:t>t</a:t>
            </a:r>
            <a:r>
              <a:rPr sz="2450" b="1" spc="35" dirty="0">
                <a:solidFill>
                  <a:srgbClr val="FFFFFF"/>
                </a:solidFill>
                <a:latin typeface="Arial" panose="020B0604020202020204"/>
                <a:cs typeface="Arial" panose="020B0604020202020204"/>
              </a:rPr>
              <a:t>o	</a:t>
            </a:r>
            <a:r>
              <a:rPr sz="2400" b="1" spc="55" dirty="0">
                <a:solidFill>
                  <a:srgbClr val="FFFFFF"/>
                </a:solidFill>
                <a:latin typeface="Tahoma" panose="020B0604030504040204"/>
                <a:cs typeface="Tahoma" panose="020B0604030504040204"/>
              </a:rPr>
              <a:t>r</a:t>
            </a:r>
            <a:r>
              <a:rPr sz="2450" b="1" spc="55" dirty="0">
                <a:solidFill>
                  <a:srgbClr val="FFFFFF"/>
                </a:solidFill>
                <a:latin typeface="Arial" panose="020B0604020202020204"/>
                <a:cs typeface="Arial" panose="020B0604020202020204"/>
              </a:rPr>
              <a:t>epai</a:t>
            </a:r>
            <a:r>
              <a:rPr sz="2400" b="1" spc="55" dirty="0">
                <a:solidFill>
                  <a:srgbClr val="FFFFFF"/>
                </a:solidFill>
                <a:latin typeface="Tahoma" panose="020B0604030504040204"/>
                <a:cs typeface="Tahoma" panose="020B0604030504040204"/>
              </a:rPr>
              <a:t>rs </a:t>
            </a:r>
            <a:r>
              <a:rPr sz="2400" b="1" spc="30" dirty="0">
                <a:solidFill>
                  <a:srgbClr val="FFFFFF"/>
                </a:solidFill>
                <a:latin typeface="Tahoma" panose="020B0604030504040204"/>
                <a:cs typeface="Tahoma" panose="020B0604030504040204"/>
              </a:rPr>
              <a:t>t</a:t>
            </a:r>
            <a:r>
              <a:rPr sz="2450" b="1" spc="30" dirty="0">
                <a:solidFill>
                  <a:srgbClr val="FFFFFF"/>
                </a:solidFill>
                <a:latin typeface="Arial" panose="020B0604020202020204"/>
                <a:cs typeface="Arial" panose="020B0604020202020204"/>
              </a:rPr>
              <a:t>ha</a:t>
            </a:r>
            <a:r>
              <a:rPr sz="2400" b="1" spc="30" dirty="0">
                <a:solidFill>
                  <a:srgbClr val="FFFFFF"/>
                </a:solidFill>
                <a:latin typeface="Tahoma" panose="020B0604030504040204"/>
                <a:cs typeface="Tahoma" panose="020B0604030504040204"/>
              </a:rPr>
              <a:t>t </a:t>
            </a:r>
            <a:r>
              <a:rPr sz="2450" b="1" spc="20" dirty="0">
                <a:solidFill>
                  <a:srgbClr val="FFFFFF"/>
                </a:solidFill>
                <a:latin typeface="Arial" panose="020B0604020202020204"/>
                <a:cs typeface="Arial" panose="020B0604020202020204"/>
              </a:rPr>
              <a:t>a</a:t>
            </a:r>
            <a:r>
              <a:rPr sz="2400" b="1" spc="20" dirty="0">
                <a:solidFill>
                  <a:srgbClr val="FFFFFF"/>
                </a:solidFill>
                <a:latin typeface="Tahoma" panose="020B0604030504040204"/>
                <a:cs typeface="Tahoma" panose="020B0604030504040204"/>
              </a:rPr>
              <a:t>r</a:t>
            </a:r>
            <a:r>
              <a:rPr sz="2450" b="1" spc="20" dirty="0">
                <a:solidFill>
                  <a:srgbClr val="FFFFFF"/>
                </a:solidFill>
                <a:latin typeface="Arial" panose="020B0604020202020204"/>
                <a:cs typeface="Arial" panose="020B0604020202020204"/>
              </a:rPr>
              <a:t>e </a:t>
            </a:r>
            <a:r>
              <a:rPr sz="2450" b="1" spc="50" dirty="0">
                <a:solidFill>
                  <a:srgbClr val="FFFFFF"/>
                </a:solidFill>
                <a:latin typeface="Arial" panose="020B0604020202020204"/>
                <a:cs typeface="Arial" panose="020B0604020202020204"/>
              </a:rPr>
              <a:t>done </a:t>
            </a:r>
            <a:r>
              <a:rPr sz="2400" b="1" spc="40" dirty="0">
                <a:solidFill>
                  <a:srgbClr val="FFFFFF"/>
                </a:solidFill>
                <a:latin typeface="Tahoma" panose="020B0604030504040204"/>
                <a:cs typeface="Tahoma" panose="020B0604030504040204"/>
              </a:rPr>
              <a:t>w</a:t>
            </a:r>
            <a:r>
              <a:rPr sz="2450" b="1" spc="40" dirty="0">
                <a:solidFill>
                  <a:srgbClr val="FFFFFF"/>
                </a:solidFill>
                <a:latin typeface="Arial" panose="020B0604020202020204"/>
                <a:cs typeface="Arial" panose="020B0604020202020204"/>
              </a:rPr>
              <a:t>hen </a:t>
            </a:r>
            <a:r>
              <a:rPr sz="2450" b="1" spc="70" dirty="0">
                <a:solidFill>
                  <a:srgbClr val="FFFFFF"/>
                </a:solidFill>
                <a:latin typeface="Arial" panose="020B0604020202020204"/>
                <a:cs typeface="Arial" panose="020B0604020202020204"/>
              </a:rPr>
              <a:t>eq</a:t>
            </a:r>
            <a:r>
              <a:rPr sz="2400" b="1" spc="70" dirty="0">
                <a:solidFill>
                  <a:srgbClr val="FFFFFF"/>
                </a:solidFill>
                <a:latin typeface="Tahoma" panose="020B0604030504040204"/>
                <a:cs typeface="Tahoma" panose="020B0604030504040204"/>
              </a:rPr>
              <a:t>u</a:t>
            </a:r>
            <a:r>
              <a:rPr sz="2450" b="1" spc="70" dirty="0">
                <a:solidFill>
                  <a:srgbClr val="FFFFFF"/>
                </a:solidFill>
                <a:latin typeface="Arial" panose="020B0604020202020204"/>
                <a:cs typeface="Arial" panose="020B0604020202020204"/>
              </a:rPr>
              <a:t>ipmen</a:t>
            </a:r>
            <a:r>
              <a:rPr sz="2400" b="1" spc="70" dirty="0">
                <a:solidFill>
                  <a:srgbClr val="FFFFFF"/>
                </a:solidFill>
                <a:latin typeface="Tahoma" panose="020B0604030504040204"/>
                <a:cs typeface="Tahoma" panose="020B0604030504040204"/>
              </a:rPr>
              <a:t>t </a:t>
            </a:r>
            <a:r>
              <a:rPr sz="2450" b="1" spc="20" dirty="0">
                <a:solidFill>
                  <a:srgbClr val="FFFFFF"/>
                </a:solidFill>
                <a:latin typeface="Arial" panose="020B0604020202020204"/>
                <a:cs typeface="Arial" panose="020B0604020202020204"/>
              </a:rPr>
              <a:t>ha</a:t>
            </a:r>
            <a:r>
              <a:rPr sz="2400" b="1" spc="20" dirty="0">
                <a:solidFill>
                  <a:srgbClr val="FFFFFF"/>
                </a:solidFill>
                <a:latin typeface="Tahoma" panose="020B0604030504040204"/>
                <a:cs typeface="Tahoma" panose="020B0604030504040204"/>
              </a:rPr>
              <a:t>s </a:t>
            </a:r>
            <a:r>
              <a:rPr sz="2450" b="1" spc="45" dirty="0">
                <a:solidFill>
                  <a:srgbClr val="FFFFFF"/>
                </a:solidFill>
                <a:latin typeface="Arial" panose="020B0604020202020204"/>
                <a:cs typeface="Arial" panose="020B0604020202020204"/>
              </a:rPr>
              <a:t>al</a:t>
            </a:r>
            <a:r>
              <a:rPr sz="2400" b="1" spc="45" dirty="0">
                <a:solidFill>
                  <a:srgbClr val="FFFFFF"/>
                </a:solidFill>
                <a:latin typeface="Tahoma" panose="020B0604030504040204"/>
                <a:cs typeface="Tahoma" panose="020B0604030504040204"/>
              </a:rPr>
              <a:t>r</a:t>
            </a:r>
            <a:r>
              <a:rPr sz="2450" b="1" spc="45" dirty="0">
                <a:solidFill>
                  <a:srgbClr val="FFFFFF"/>
                </a:solidFill>
                <a:latin typeface="Arial" panose="020B0604020202020204"/>
                <a:cs typeface="Arial" panose="020B0604020202020204"/>
              </a:rPr>
              <a:t>ead</a:t>
            </a:r>
            <a:r>
              <a:rPr sz="2400" b="1" spc="45" dirty="0">
                <a:solidFill>
                  <a:srgbClr val="FFFFFF"/>
                </a:solidFill>
                <a:latin typeface="Tahoma" panose="020B0604030504040204"/>
                <a:cs typeface="Tahoma" panose="020B0604030504040204"/>
              </a:rPr>
              <a:t>y  </a:t>
            </a:r>
            <a:r>
              <a:rPr sz="2450" b="1" spc="75" dirty="0">
                <a:solidFill>
                  <a:srgbClr val="FFFFFF"/>
                </a:solidFill>
                <a:latin typeface="Arial" panose="020B0604020202020204"/>
                <a:cs typeface="Arial" panose="020B0604020202020204"/>
              </a:rPr>
              <a:t>b</a:t>
            </a:r>
            <a:r>
              <a:rPr sz="2400" b="1" spc="75" dirty="0">
                <a:solidFill>
                  <a:srgbClr val="FFFFFF"/>
                </a:solidFill>
                <a:latin typeface="Tahoma" panose="020B0604030504040204"/>
                <a:cs typeface="Tahoma" panose="020B0604030504040204"/>
              </a:rPr>
              <a:t>r</a:t>
            </a:r>
            <a:r>
              <a:rPr sz="2450" b="1" spc="75" dirty="0">
                <a:solidFill>
                  <a:srgbClr val="FFFFFF"/>
                </a:solidFill>
                <a:latin typeface="Arial" panose="020B0604020202020204"/>
                <a:cs typeface="Arial" panose="020B0604020202020204"/>
              </a:rPr>
              <a:t>oken</a:t>
            </a:r>
            <a:r>
              <a:rPr sz="2450" b="1" spc="200" dirty="0">
                <a:solidFill>
                  <a:srgbClr val="FFFFFF"/>
                </a:solidFill>
                <a:latin typeface="Arial" panose="020B0604020202020204"/>
                <a:cs typeface="Arial" panose="020B0604020202020204"/>
              </a:rPr>
              <a:t> </a:t>
            </a:r>
            <a:r>
              <a:rPr sz="2450" b="1" spc="85" dirty="0">
                <a:solidFill>
                  <a:srgbClr val="FFFFFF"/>
                </a:solidFill>
                <a:latin typeface="Arial" panose="020B0604020202020204"/>
                <a:cs typeface="Arial" panose="020B0604020202020204"/>
              </a:rPr>
              <a:t>do</a:t>
            </a:r>
            <a:r>
              <a:rPr sz="2400" b="1" spc="85" dirty="0">
                <a:solidFill>
                  <a:srgbClr val="FFFFFF"/>
                </a:solidFill>
                <a:latin typeface="Tahoma" panose="020B0604030504040204"/>
                <a:cs typeface="Tahoma" panose="020B0604030504040204"/>
              </a:rPr>
              <a:t>w</a:t>
            </a:r>
            <a:r>
              <a:rPr sz="2450" b="1" spc="85" dirty="0">
                <a:solidFill>
                  <a:srgbClr val="FFFFFF"/>
                </a:solidFill>
                <a:latin typeface="Arial" panose="020B0604020202020204"/>
                <a:cs typeface="Arial" panose="020B0604020202020204"/>
              </a:rPr>
              <a:t>n</a:t>
            </a:r>
            <a:r>
              <a:rPr sz="2300" b="1" spc="85" dirty="0">
                <a:solidFill>
                  <a:srgbClr val="FFFFFF"/>
                </a:solidFill>
                <a:latin typeface="Arial" panose="020B0604020202020204"/>
                <a:cs typeface="Arial" panose="020B0604020202020204"/>
              </a:rPr>
              <a:t>,</a:t>
            </a:r>
            <a:r>
              <a:rPr sz="2300" b="1" spc="200" dirty="0">
                <a:solidFill>
                  <a:srgbClr val="FFFFFF"/>
                </a:solidFill>
                <a:latin typeface="Arial" panose="020B0604020202020204"/>
                <a:cs typeface="Arial" panose="020B0604020202020204"/>
              </a:rPr>
              <a:t> </a:t>
            </a:r>
            <a:r>
              <a:rPr sz="2450" b="1" spc="40" dirty="0">
                <a:solidFill>
                  <a:srgbClr val="FFFFFF"/>
                </a:solidFill>
                <a:latin typeface="Arial" panose="020B0604020202020204"/>
                <a:cs typeface="Arial" panose="020B0604020202020204"/>
              </a:rPr>
              <a:t>in	</a:t>
            </a:r>
            <a:r>
              <a:rPr sz="2450" b="1" spc="85" dirty="0">
                <a:solidFill>
                  <a:srgbClr val="FFFFFF"/>
                </a:solidFill>
                <a:latin typeface="Arial" panose="020B0604020202020204"/>
                <a:cs typeface="Arial" panose="020B0604020202020204"/>
              </a:rPr>
              <a:t>o</a:t>
            </a:r>
            <a:r>
              <a:rPr sz="2400" b="1" spc="85" dirty="0">
                <a:solidFill>
                  <a:srgbClr val="FFFFFF"/>
                </a:solidFill>
                <a:latin typeface="Tahoma" panose="020B0604030504040204"/>
                <a:cs typeface="Tahoma" panose="020B0604030504040204"/>
              </a:rPr>
              <a:t>r</a:t>
            </a:r>
            <a:r>
              <a:rPr sz="2450" b="1" spc="85" dirty="0">
                <a:solidFill>
                  <a:srgbClr val="FFFFFF"/>
                </a:solidFill>
                <a:latin typeface="Arial" panose="020B0604020202020204"/>
                <a:cs typeface="Arial" panose="020B0604020202020204"/>
              </a:rPr>
              <a:t>de</a:t>
            </a:r>
            <a:r>
              <a:rPr sz="2400" b="1" spc="85" dirty="0">
                <a:solidFill>
                  <a:srgbClr val="FFFFFF"/>
                </a:solidFill>
                <a:latin typeface="Tahoma" panose="020B0604030504040204"/>
                <a:cs typeface="Tahoma" panose="020B0604030504040204"/>
              </a:rPr>
              <a:t>r </a:t>
            </a:r>
            <a:r>
              <a:rPr sz="2400" b="1" spc="40" dirty="0">
                <a:solidFill>
                  <a:srgbClr val="FFFFFF"/>
                </a:solidFill>
                <a:latin typeface="Tahoma" panose="020B0604030504040204"/>
                <a:cs typeface="Tahoma" panose="020B0604030504040204"/>
              </a:rPr>
              <a:t>t</a:t>
            </a:r>
            <a:r>
              <a:rPr sz="2450" b="1" spc="40" dirty="0">
                <a:solidFill>
                  <a:srgbClr val="FFFFFF"/>
                </a:solidFill>
                <a:latin typeface="Arial" panose="020B0604020202020204"/>
                <a:cs typeface="Arial" panose="020B0604020202020204"/>
              </a:rPr>
              <a:t>o </a:t>
            </a:r>
            <a:r>
              <a:rPr sz="2400" b="1" spc="55" dirty="0">
                <a:solidFill>
                  <a:srgbClr val="FFFFFF"/>
                </a:solidFill>
                <a:latin typeface="Tahoma" panose="020B0604030504040204"/>
                <a:cs typeface="Tahoma" panose="020B0604030504040204"/>
              </a:rPr>
              <a:t>r</a:t>
            </a:r>
            <a:r>
              <a:rPr sz="2450" b="1" spc="55" dirty="0">
                <a:solidFill>
                  <a:srgbClr val="FFFFFF"/>
                </a:solidFill>
                <a:latin typeface="Arial" panose="020B0604020202020204"/>
                <a:cs typeface="Arial" panose="020B0604020202020204"/>
              </a:rPr>
              <a:t>e</a:t>
            </a:r>
            <a:r>
              <a:rPr sz="2400" b="1" spc="55" dirty="0">
                <a:solidFill>
                  <a:srgbClr val="FFFFFF"/>
                </a:solidFill>
                <a:latin typeface="Tahoma" panose="020B0604030504040204"/>
                <a:cs typeface="Tahoma" panose="020B0604030504040204"/>
              </a:rPr>
              <a:t>st</a:t>
            </a:r>
            <a:r>
              <a:rPr sz="2450" b="1" spc="55" dirty="0">
                <a:solidFill>
                  <a:srgbClr val="FFFFFF"/>
                </a:solidFill>
                <a:latin typeface="Arial" panose="020B0604020202020204"/>
                <a:cs typeface="Arial" panose="020B0604020202020204"/>
              </a:rPr>
              <a:t>o</a:t>
            </a:r>
            <a:r>
              <a:rPr sz="2400" b="1" spc="55" dirty="0">
                <a:solidFill>
                  <a:srgbClr val="FFFFFF"/>
                </a:solidFill>
                <a:latin typeface="Tahoma" panose="020B0604030504040204"/>
                <a:cs typeface="Tahoma" panose="020B0604030504040204"/>
              </a:rPr>
              <a:t>r</a:t>
            </a:r>
            <a:r>
              <a:rPr sz="2450" b="1" spc="55" dirty="0">
                <a:solidFill>
                  <a:srgbClr val="FFFFFF"/>
                </a:solidFill>
                <a:latin typeface="Arial" panose="020B0604020202020204"/>
                <a:cs typeface="Arial" panose="020B0604020202020204"/>
              </a:rPr>
              <a:t>e </a:t>
            </a:r>
            <a:r>
              <a:rPr sz="2400" b="1" spc="30" dirty="0">
                <a:solidFill>
                  <a:srgbClr val="FFFFFF"/>
                </a:solidFill>
                <a:latin typeface="Tahoma" panose="020B0604030504040204"/>
                <a:cs typeface="Tahoma" panose="020B0604030504040204"/>
              </a:rPr>
              <a:t>t</a:t>
            </a:r>
            <a:r>
              <a:rPr sz="2450" b="1" spc="30" dirty="0">
                <a:solidFill>
                  <a:srgbClr val="FFFFFF"/>
                </a:solidFill>
                <a:latin typeface="Arial" panose="020B0604020202020204"/>
                <a:cs typeface="Arial" panose="020B0604020202020204"/>
              </a:rPr>
              <a:t>he </a:t>
            </a:r>
            <a:r>
              <a:rPr sz="2450" b="1" spc="70" dirty="0">
                <a:solidFill>
                  <a:srgbClr val="FFFFFF"/>
                </a:solidFill>
                <a:latin typeface="Arial" panose="020B0604020202020204"/>
                <a:cs typeface="Arial" panose="020B0604020202020204"/>
              </a:rPr>
              <a:t>eq</a:t>
            </a:r>
            <a:r>
              <a:rPr sz="2400" b="1" spc="70" dirty="0">
                <a:solidFill>
                  <a:srgbClr val="FFFFFF"/>
                </a:solidFill>
                <a:latin typeface="Tahoma" panose="020B0604030504040204"/>
                <a:cs typeface="Tahoma" panose="020B0604030504040204"/>
              </a:rPr>
              <a:t>u</a:t>
            </a:r>
            <a:r>
              <a:rPr sz="2450" b="1" spc="70" dirty="0">
                <a:solidFill>
                  <a:srgbClr val="FFFFFF"/>
                </a:solidFill>
                <a:latin typeface="Arial" panose="020B0604020202020204"/>
                <a:cs typeface="Arial" panose="020B0604020202020204"/>
              </a:rPr>
              <a:t>ipmen</a:t>
            </a:r>
            <a:r>
              <a:rPr sz="2400" b="1" spc="70" dirty="0">
                <a:solidFill>
                  <a:srgbClr val="FFFFFF"/>
                </a:solidFill>
                <a:latin typeface="Tahoma" panose="020B0604030504040204"/>
                <a:cs typeface="Tahoma" panose="020B0604030504040204"/>
              </a:rPr>
              <a:t>t </a:t>
            </a:r>
            <a:r>
              <a:rPr sz="2400" b="1" spc="40" dirty="0">
                <a:solidFill>
                  <a:srgbClr val="FFFFFF"/>
                </a:solidFill>
                <a:latin typeface="Tahoma" panose="020B0604030504040204"/>
                <a:cs typeface="Tahoma" panose="020B0604030504040204"/>
              </a:rPr>
              <a:t>t</a:t>
            </a:r>
            <a:r>
              <a:rPr sz="2450" b="1" spc="40" dirty="0">
                <a:solidFill>
                  <a:srgbClr val="FFFFFF"/>
                </a:solidFill>
                <a:latin typeface="Arial" panose="020B0604020202020204"/>
                <a:cs typeface="Arial" panose="020B0604020202020204"/>
              </a:rPr>
              <a:t>o </a:t>
            </a:r>
            <a:r>
              <a:rPr sz="2450" b="1" spc="45" dirty="0">
                <a:solidFill>
                  <a:srgbClr val="FFFFFF"/>
                </a:solidFill>
                <a:latin typeface="Arial" panose="020B0604020202020204"/>
                <a:cs typeface="Arial" panose="020B0604020202020204"/>
              </a:rPr>
              <a:t>i</a:t>
            </a:r>
            <a:r>
              <a:rPr sz="2400" b="1" spc="45" dirty="0">
                <a:solidFill>
                  <a:srgbClr val="FFFFFF"/>
                </a:solidFill>
                <a:latin typeface="Tahoma" panose="020B0604030504040204"/>
                <a:cs typeface="Tahoma" panose="020B0604030504040204"/>
              </a:rPr>
              <a:t>ts </a:t>
            </a:r>
            <a:r>
              <a:rPr sz="2450" b="1" spc="105" dirty="0">
                <a:solidFill>
                  <a:srgbClr val="FFFFFF"/>
                </a:solidFill>
                <a:latin typeface="Arial" panose="020B0604020202020204"/>
                <a:cs typeface="Arial" panose="020B0604020202020204"/>
              </a:rPr>
              <a:t>no</a:t>
            </a:r>
            <a:r>
              <a:rPr sz="2400" b="1" spc="105" dirty="0">
                <a:solidFill>
                  <a:srgbClr val="FFFFFF"/>
                </a:solidFill>
                <a:latin typeface="Tahoma" panose="020B0604030504040204"/>
                <a:cs typeface="Tahoma" panose="020B0604030504040204"/>
              </a:rPr>
              <a:t>r</a:t>
            </a:r>
            <a:r>
              <a:rPr sz="2450" b="1" spc="105" dirty="0">
                <a:solidFill>
                  <a:srgbClr val="FFFFFF"/>
                </a:solidFill>
                <a:latin typeface="Arial" panose="020B0604020202020204"/>
                <a:cs typeface="Arial" panose="020B0604020202020204"/>
              </a:rPr>
              <a:t>mal  </a:t>
            </a:r>
            <a:r>
              <a:rPr sz="2450" b="1" spc="50" dirty="0">
                <a:solidFill>
                  <a:srgbClr val="FFFFFF"/>
                </a:solidFill>
                <a:latin typeface="Arial" panose="020B0604020202020204"/>
                <a:cs typeface="Arial" panose="020B0604020202020204"/>
              </a:rPr>
              <a:t>ope</a:t>
            </a:r>
            <a:r>
              <a:rPr sz="2400" b="1" spc="50" dirty="0">
                <a:solidFill>
                  <a:srgbClr val="FFFFFF"/>
                </a:solidFill>
                <a:latin typeface="Tahoma" panose="020B0604030504040204"/>
                <a:cs typeface="Tahoma" panose="020B0604030504040204"/>
              </a:rPr>
              <a:t>r</a:t>
            </a:r>
            <a:r>
              <a:rPr sz="2450" b="1" spc="50" dirty="0">
                <a:solidFill>
                  <a:srgbClr val="FFFFFF"/>
                </a:solidFill>
                <a:latin typeface="Arial" panose="020B0604020202020204"/>
                <a:cs typeface="Arial" panose="020B0604020202020204"/>
              </a:rPr>
              <a:t>a</a:t>
            </a:r>
            <a:r>
              <a:rPr sz="2400" b="1" spc="50" dirty="0">
                <a:solidFill>
                  <a:srgbClr val="FFFFFF"/>
                </a:solidFill>
                <a:latin typeface="Tahoma" panose="020B0604030504040204"/>
                <a:cs typeface="Tahoma" panose="020B0604030504040204"/>
              </a:rPr>
              <a:t>t</a:t>
            </a:r>
            <a:r>
              <a:rPr sz="2450" b="1" spc="50" dirty="0">
                <a:solidFill>
                  <a:srgbClr val="FFFFFF"/>
                </a:solidFill>
                <a:latin typeface="Arial" panose="020B0604020202020204"/>
                <a:cs typeface="Arial" panose="020B0604020202020204"/>
              </a:rPr>
              <a:t>ing</a:t>
            </a:r>
            <a:r>
              <a:rPr sz="2450" b="1" spc="75" dirty="0">
                <a:solidFill>
                  <a:srgbClr val="FFFFFF"/>
                </a:solidFill>
                <a:latin typeface="Arial" panose="020B0604020202020204"/>
                <a:cs typeface="Arial" panose="020B0604020202020204"/>
              </a:rPr>
              <a:t> </a:t>
            </a:r>
            <a:r>
              <a:rPr sz="2450" b="1" spc="85" dirty="0">
                <a:solidFill>
                  <a:srgbClr val="FFFFFF"/>
                </a:solidFill>
                <a:latin typeface="Arial" panose="020B0604020202020204"/>
                <a:cs typeface="Arial" panose="020B0604020202020204"/>
              </a:rPr>
              <a:t>condi</a:t>
            </a:r>
            <a:r>
              <a:rPr sz="2400" b="1" spc="85" dirty="0">
                <a:solidFill>
                  <a:srgbClr val="FFFFFF"/>
                </a:solidFill>
                <a:latin typeface="Tahoma" panose="020B0604030504040204"/>
                <a:cs typeface="Tahoma" panose="020B0604030504040204"/>
              </a:rPr>
              <a:t>t</a:t>
            </a:r>
            <a:r>
              <a:rPr sz="2450" b="1" spc="85" dirty="0">
                <a:solidFill>
                  <a:srgbClr val="FFFFFF"/>
                </a:solidFill>
                <a:latin typeface="Arial" panose="020B0604020202020204"/>
                <a:cs typeface="Arial" panose="020B0604020202020204"/>
              </a:rPr>
              <a:t>ion</a:t>
            </a:r>
            <a:r>
              <a:rPr sz="2300" b="1" spc="85" dirty="0">
                <a:solidFill>
                  <a:srgbClr val="FFFFFF"/>
                </a:solidFill>
                <a:latin typeface="Arial" panose="020B0604020202020204"/>
                <a:cs typeface="Arial" panose="020B0604020202020204"/>
              </a:rPr>
              <a:t>.</a:t>
            </a:r>
            <a:endParaRPr sz="2300">
              <a:latin typeface="Arial" panose="020B0604020202020204"/>
              <a:cs typeface="Arial" panose="020B0604020202020204"/>
            </a:endParaRPr>
          </a:p>
        </p:txBody>
      </p:sp>
      <p:sp>
        <p:nvSpPr>
          <p:cNvPr id="4" name="object 4"/>
          <p:cNvSpPr/>
          <p:nvPr/>
        </p:nvSpPr>
        <p:spPr>
          <a:xfrm>
            <a:off x="0" y="0"/>
            <a:ext cx="18287999" cy="6943344"/>
          </a:xfrm>
          <a:prstGeom prst="rect">
            <a:avLst/>
          </a:prstGeom>
          <a:blipFill>
            <a:blip r:embed="rId2"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25627" y="534364"/>
            <a:ext cx="8297545" cy="940435"/>
          </a:xfrm>
          <a:prstGeom prst="rect">
            <a:avLst/>
          </a:prstGeom>
        </p:spPr>
        <p:txBody>
          <a:bodyPr vert="horz" wrap="square" lIns="0" tIns="12700" rIns="0" bIns="0" rtlCol="0">
            <a:spAutoFit/>
          </a:bodyPr>
          <a:lstStyle/>
          <a:p>
            <a:pPr marL="12700">
              <a:lnSpc>
                <a:spcPct val="100000"/>
              </a:lnSpc>
              <a:spcBef>
                <a:spcPts val="100"/>
              </a:spcBef>
            </a:pPr>
            <a:r>
              <a:rPr sz="6000" spc="290" dirty="0">
                <a:solidFill>
                  <a:srgbClr val="1B1B1B"/>
                </a:solidFill>
              </a:rPr>
              <a:t>Reactive</a:t>
            </a:r>
            <a:r>
              <a:rPr sz="6000" spc="45" dirty="0">
                <a:solidFill>
                  <a:srgbClr val="1B1B1B"/>
                </a:solidFill>
              </a:rPr>
              <a:t> </a:t>
            </a:r>
            <a:r>
              <a:rPr sz="6000" spc="295" dirty="0">
                <a:solidFill>
                  <a:srgbClr val="1B1B1B"/>
                </a:solidFill>
              </a:rPr>
              <a:t>Maintenance</a:t>
            </a:r>
            <a:endParaRPr sz="6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4466844" y="6441946"/>
            <a:ext cx="13821410" cy="3845560"/>
          </a:xfrm>
          <a:custGeom>
            <a:avLst/>
            <a:gdLst/>
            <a:ahLst/>
            <a:cxnLst/>
            <a:rect l="l" t="t" r="r" b="b"/>
            <a:pathLst>
              <a:path w="13821410" h="3845559">
                <a:moveTo>
                  <a:pt x="0" y="3845052"/>
                </a:moveTo>
                <a:lnTo>
                  <a:pt x="13821156" y="3845052"/>
                </a:lnTo>
                <a:lnTo>
                  <a:pt x="13821156" y="0"/>
                </a:lnTo>
                <a:lnTo>
                  <a:pt x="0" y="0"/>
                </a:lnTo>
                <a:lnTo>
                  <a:pt x="0" y="3845052"/>
                </a:lnTo>
                <a:close/>
              </a:path>
            </a:pathLst>
          </a:custGeom>
          <a:solidFill>
            <a:srgbClr val="1B1B1B">
              <a:alpha val="97645"/>
            </a:srgbClr>
          </a:solidFill>
        </p:spPr>
        <p:txBody>
          <a:bodyPr wrap="square" lIns="0" tIns="0" rIns="0" bIns="0" rtlCol="0"/>
          <a:lstStyle/>
          <a:p>
            <a:endParaRPr/>
          </a:p>
        </p:txBody>
      </p:sp>
      <p:sp>
        <p:nvSpPr>
          <p:cNvPr id="3" name="object 3"/>
          <p:cNvSpPr/>
          <p:nvPr/>
        </p:nvSpPr>
        <p:spPr>
          <a:xfrm>
            <a:off x="99695" y="212090"/>
            <a:ext cx="18188305" cy="6435725"/>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892555" y="175386"/>
            <a:ext cx="8950960" cy="939800"/>
          </a:xfrm>
          <a:prstGeom prst="rect">
            <a:avLst/>
          </a:prstGeom>
        </p:spPr>
        <p:txBody>
          <a:bodyPr vert="horz" wrap="square" lIns="0" tIns="12700" rIns="0" bIns="0" rtlCol="0">
            <a:spAutoFit/>
          </a:bodyPr>
          <a:lstStyle/>
          <a:p>
            <a:pPr marL="12700">
              <a:lnSpc>
                <a:spcPct val="100000"/>
              </a:lnSpc>
              <a:spcBef>
                <a:spcPts val="100"/>
              </a:spcBef>
            </a:pPr>
            <a:r>
              <a:rPr sz="6000" spc="385" dirty="0">
                <a:solidFill>
                  <a:srgbClr val="1B1B1B"/>
                </a:solidFill>
              </a:rPr>
              <a:t>P</a:t>
            </a:r>
            <a:r>
              <a:rPr sz="6000" spc="385" dirty="0">
                <a:solidFill>
                  <a:srgbClr val="1B1B1B"/>
                </a:solidFill>
                <a:latin typeface="Calibri" panose="020F0502020204030204"/>
                <a:cs typeface="Calibri" panose="020F0502020204030204"/>
              </a:rPr>
              <a:t>r</a:t>
            </a:r>
            <a:r>
              <a:rPr sz="6000" spc="385" dirty="0">
                <a:solidFill>
                  <a:srgbClr val="1B1B1B"/>
                </a:solidFill>
              </a:rPr>
              <a:t>edic</a:t>
            </a:r>
            <a:r>
              <a:rPr sz="6000" spc="385" dirty="0">
                <a:solidFill>
                  <a:srgbClr val="1B1B1B"/>
                </a:solidFill>
                <a:latin typeface="Calibri" panose="020F0502020204030204"/>
                <a:cs typeface="Calibri" panose="020F0502020204030204"/>
              </a:rPr>
              <a:t>t</a:t>
            </a:r>
            <a:r>
              <a:rPr sz="6000" spc="385" dirty="0">
                <a:solidFill>
                  <a:srgbClr val="1B1B1B"/>
                </a:solidFill>
              </a:rPr>
              <a:t>i</a:t>
            </a:r>
            <a:r>
              <a:rPr sz="6000" spc="385" dirty="0">
                <a:solidFill>
                  <a:srgbClr val="1B1B1B"/>
                </a:solidFill>
                <a:latin typeface="Calibri" panose="020F0502020204030204"/>
                <a:cs typeface="Calibri" panose="020F0502020204030204"/>
              </a:rPr>
              <a:t>v</a:t>
            </a:r>
            <a:r>
              <a:rPr sz="6000" spc="385" dirty="0">
                <a:solidFill>
                  <a:srgbClr val="1B1B1B"/>
                </a:solidFill>
              </a:rPr>
              <a:t>e</a:t>
            </a:r>
            <a:r>
              <a:rPr sz="6000" spc="190" dirty="0">
                <a:solidFill>
                  <a:srgbClr val="1B1B1B"/>
                </a:solidFill>
              </a:rPr>
              <a:t> </a:t>
            </a:r>
            <a:r>
              <a:rPr sz="6000" spc="295" dirty="0">
                <a:solidFill>
                  <a:srgbClr val="1B1B1B"/>
                </a:solidFill>
              </a:rPr>
              <a:t>Main</a:t>
            </a:r>
            <a:r>
              <a:rPr sz="6000" spc="295" dirty="0">
                <a:solidFill>
                  <a:srgbClr val="1B1B1B"/>
                </a:solidFill>
                <a:latin typeface="Calibri" panose="020F0502020204030204"/>
                <a:cs typeface="Calibri" panose="020F0502020204030204"/>
              </a:rPr>
              <a:t>t</a:t>
            </a:r>
            <a:r>
              <a:rPr sz="6000" spc="295" dirty="0">
                <a:solidFill>
                  <a:srgbClr val="1B1B1B"/>
                </a:solidFill>
              </a:rPr>
              <a:t>enance</a:t>
            </a:r>
            <a:endParaRPr sz="6000">
              <a:latin typeface="Calibri" panose="020F0502020204030204"/>
              <a:cs typeface="Calibri" panose="020F0502020204030204"/>
            </a:endParaRPr>
          </a:p>
        </p:txBody>
      </p:sp>
      <p:sp>
        <p:nvSpPr>
          <p:cNvPr id="5" name="object 5"/>
          <p:cNvSpPr txBox="1"/>
          <p:nvPr/>
        </p:nvSpPr>
        <p:spPr>
          <a:xfrm>
            <a:off x="5222875" y="7825892"/>
            <a:ext cx="11741785" cy="1636395"/>
          </a:xfrm>
          <a:prstGeom prst="rect">
            <a:avLst/>
          </a:prstGeom>
        </p:spPr>
        <p:txBody>
          <a:bodyPr vert="horz" wrap="square" lIns="0" tIns="12065" rIns="0" bIns="0" rtlCol="0">
            <a:spAutoFit/>
          </a:bodyPr>
          <a:lstStyle/>
          <a:p>
            <a:pPr marL="242570" marR="5080" indent="-230505" algn="r">
              <a:lnSpc>
                <a:spcPct val="126000"/>
              </a:lnSpc>
              <a:spcBef>
                <a:spcPts val="95"/>
              </a:spcBef>
            </a:pPr>
            <a:r>
              <a:rPr sz="2800" b="1" spc="-5" dirty="0">
                <a:solidFill>
                  <a:srgbClr val="FFFFFF"/>
                </a:solidFill>
                <a:latin typeface="Arial" panose="020B0604020202020204"/>
                <a:cs typeface="Arial" panose="020B0604020202020204"/>
              </a:rPr>
              <a:t>Predictive maintenance is a proactive maintenance strategy</a:t>
            </a:r>
            <a:r>
              <a:rPr sz="2800" b="1" spc="245"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that</a:t>
            </a:r>
            <a:r>
              <a:rPr sz="2800" b="1" spc="35"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tries  to predict when a piece of equipment might fail so</a:t>
            </a:r>
            <a:r>
              <a:rPr sz="2800" b="1" spc="180"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that</a:t>
            </a:r>
            <a:r>
              <a:rPr sz="2800" b="1" spc="25"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maintenance  work can be performed just before that</a:t>
            </a:r>
            <a:r>
              <a:rPr sz="2800" b="1" spc="120" dirty="0">
                <a:solidFill>
                  <a:srgbClr val="FFFFFF"/>
                </a:solidFill>
                <a:latin typeface="Arial" panose="020B0604020202020204"/>
                <a:cs typeface="Arial" panose="020B0604020202020204"/>
              </a:rPr>
              <a:t> </a:t>
            </a:r>
            <a:r>
              <a:rPr sz="2800" b="1" spc="-5" dirty="0">
                <a:solidFill>
                  <a:srgbClr val="FFFFFF"/>
                </a:solidFill>
                <a:latin typeface="Arial" panose="020B0604020202020204"/>
                <a:cs typeface="Arial" panose="020B0604020202020204"/>
              </a:rPr>
              <a:t>happens.</a:t>
            </a:r>
            <a:endParaRPr sz="2800">
              <a:latin typeface="Arial" panose="020B0604020202020204"/>
              <a:cs typeface="Arial" panose="020B0604020202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9144000" y="0"/>
            <a:ext cx="7508747" cy="10286994"/>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1002283" y="1105281"/>
            <a:ext cx="2078989" cy="1192530"/>
          </a:xfrm>
          <a:prstGeom prst="rect">
            <a:avLst/>
          </a:prstGeom>
        </p:spPr>
        <p:txBody>
          <a:bodyPr vert="horz" wrap="square" lIns="0" tIns="13335" rIns="0" bIns="0" rtlCol="0">
            <a:spAutoFit/>
          </a:bodyPr>
          <a:lstStyle/>
          <a:p>
            <a:pPr marL="12700">
              <a:lnSpc>
                <a:spcPct val="100000"/>
              </a:lnSpc>
              <a:spcBef>
                <a:spcPts val="105"/>
              </a:spcBef>
            </a:pPr>
            <a:r>
              <a:rPr sz="7650" dirty="0"/>
              <a:t>Goal</a:t>
            </a:r>
            <a:endParaRPr sz="7650"/>
          </a:p>
        </p:txBody>
      </p:sp>
      <p:sp>
        <p:nvSpPr>
          <p:cNvPr id="5" name="object 5"/>
          <p:cNvSpPr txBox="1"/>
          <p:nvPr/>
        </p:nvSpPr>
        <p:spPr>
          <a:xfrm>
            <a:off x="1002283" y="3010636"/>
            <a:ext cx="5960110" cy="5282565"/>
          </a:xfrm>
          <a:prstGeom prst="rect">
            <a:avLst/>
          </a:prstGeom>
        </p:spPr>
        <p:txBody>
          <a:bodyPr vert="horz" wrap="square" lIns="0" tIns="12065" rIns="0" bIns="0" rtlCol="0">
            <a:spAutoFit/>
          </a:bodyPr>
          <a:lstStyle/>
          <a:p>
            <a:pPr marL="12700" marR="5080">
              <a:lnSpc>
                <a:spcPct val="120000"/>
              </a:lnSpc>
              <a:spcBef>
                <a:spcPts val="95"/>
              </a:spcBef>
            </a:pPr>
            <a:r>
              <a:rPr sz="3200" dirty="0">
                <a:solidFill>
                  <a:srgbClr val="FFFFFF"/>
                </a:solidFill>
                <a:latin typeface="Arial" panose="020B0604020202020204"/>
                <a:cs typeface="Arial" panose="020B0604020202020204"/>
              </a:rPr>
              <a:t>The </a:t>
            </a:r>
            <a:r>
              <a:rPr sz="3200" spc="-5" dirty="0">
                <a:solidFill>
                  <a:srgbClr val="FFFFFF"/>
                </a:solidFill>
                <a:latin typeface="Arial" panose="020B0604020202020204"/>
                <a:cs typeface="Arial" panose="020B0604020202020204"/>
              </a:rPr>
              <a:t>goal </a:t>
            </a:r>
            <a:r>
              <a:rPr sz="3200" dirty="0">
                <a:solidFill>
                  <a:srgbClr val="FFFFFF"/>
                </a:solidFill>
                <a:latin typeface="Arial" panose="020B0604020202020204"/>
                <a:cs typeface="Arial" panose="020B0604020202020204"/>
              </a:rPr>
              <a:t>of predictive  </a:t>
            </a:r>
            <a:r>
              <a:rPr sz="3200" spc="-5" dirty="0">
                <a:solidFill>
                  <a:srgbClr val="FFFFFF"/>
                </a:solidFill>
                <a:latin typeface="Arial" panose="020B0604020202020204"/>
                <a:cs typeface="Arial" panose="020B0604020202020204"/>
              </a:rPr>
              <a:t>maintenance </a:t>
            </a:r>
            <a:r>
              <a:rPr sz="3200" dirty="0">
                <a:solidFill>
                  <a:srgbClr val="FFFFFF"/>
                </a:solidFill>
                <a:latin typeface="Arial" panose="020B0604020202020204"/>
                <a:cs typeface="Arial" panose="020B0604020202020204"/>
              </a:rPr>
              <a:t>is to </a:t>
            </a:r>
            <a:r>
              <a:rPr sz="3200" spc="-5" dirty="0">
                <a:solidFill>
                  <a:srgbClr val="FFFFFF"/>
                </a:solidFill>
                <a:latin typeface="Arial" panose="020B0604020202020204"/>
                <a:cs typeface="Arial" panose="020B0604020202020204"/>
              </a:rPr>
              <a:t>optimize the  balance between </a:t>
            </a:r>
            <a:r>
              <a:rPr sz="3200" dirty="0">
                <a:solidFill>
                  <a:srgbClr val="FFFFFF"/>
                </a:solidFill>
                <a:latin typeface="Arial" panose="020B0604020202020204"/>
                <a:cs typeface="Arial" panose="020B0604020202020204"/>
              </a:rPr>
              <a:t>corrective </a:t>
            </a:r>
            <a:r>
              <a:rPr sz="3200" spc="-5" dirty="0">
                <a:solidFill>
                  <a:srgbClr val="FFFFFF"/>
                </a:solidFill>
                <a:latin typeface="Arial" panose="020B0604020202020204"/>
                <a:cs typeface="Arial" panose="020B0604020202020204"/>
              </a:rPr>
              <a:t>and  preventative maintenance, </a:t>
            </a:r>
            <a:r>
              <a:rPr sz="3200" dirty="0">
                <a:solidFill>
                  <a:srgbClr val="FFFFFF"/>
                </a:solidFill>
                <a:latin typeface="Arial" panose="020B0604020202020204"/>
                <a:cs typeface="Arial" panose="020B0604020202020204"/>
              </a:rPr>
              <a:t>by  </a:t>
            </a:r>
            <a:r>
              <a:rPr sz="3200" spc="-5" dirty="0">
                <a:solidFill>
                  <a:srgbClr val="FFFFFF"/>
                </a:solidFill>
                <a:latin typeface="Arial" panose="020B0604020202020204"/>
                <a:cs typeface="Arial" panose="020B0604020202020204"/>
              </a:rPr>
              <a:t>enabling just </a:t>
            </a:r>
            <a:r>
              <a:rPr sz="3200" dirty="0">
                <a:solidFill>
                  <a:srgbClr val="FFFFFF"/>
                </a:solidFill>
                <a:latin typeface="Arial" panose="020B0604020202020204"/>
                <a:cs typeface="Arial" panose="020B0604020202020204"/>
              </a:rPr>
              <a:t>in </a:t>
            </a:r>
            <a:r>
              <a:rPr sz="3200" spc="-5" dirty="0">
                <a:solidFill>
                  <a:srgbClr val="FFFFFF"/>
                </a:solidFill>
                <a:latin typeface="Arial" panose="020B0604020202020204"/>
                <a:cs typeface="Arial" panose="020B0604020202020204"/>
              </a:rPr>
              <a:t>time</a:t>
            </a:r>
            <a:r>
              <a:rPr sz="3200" spc="-30" dirty="0">
                <a:solidFill>
                  <a:srgbClr val="FFFFFF"/>
                </a:solidFill>
                <a:latin typeface="Arial" panose="020B0604020202020204"/>
                <a:cs typeface="Arial" panose="020B0604020202020204"/>
              </a:rPr>
              <a:t> </a:t>
            </a:r>
            <a:r>
              <a:rPr sz="3200" spc="-5" dirty="0">
                <a:solidFill>
                  <a:srgbClr val="FFFFFF"/>
                </a:solidFill>
                <a:latin typeface="Arial" panose="020B0604020202020204"/>
                <a:cs typeface="Arial" panose="020B0604020202020204"/>
              </a:rPr>
              <a:t>replacement  </a:t>
            </a:r>
            <a:r>
              <a:rPr sz="3200" dirty="0">
                <a:solidFill>
                  <a:srgbClr val="FFFFFF"/>
                </a:solidFill>
                <a:latin typeface="Arial" panose="020B0604020202020204"/>
                <a:cs typeface="Arial" panose="020B0604020202020204"/>
              </a:rPr>
              <a:t>of </a:t>
            </a:r>
            <a:r>
              <a:rPr sz="3200" spc="-5" dirty="0">
                <a:solidFill>
                  <a:srgbClr val="FFFFFF"/>
                </a:solidFill>
                <a:latin typeface="Arial" panose="020B0604020202020204"/>
                <a:cs typeface="Arial" panose="020B0604020202020204"/>
              </a:rPr>
              <a:t>components. This approach  only replaces </a:t>
            </a:r>
            <a:r>
              <a:rPr sz="3200" dirty="0">
                <a:solidFill>
                  <a:srgbClr val="FFFFFF"/>
                </a:solidFill>
                <a:latin typeface="Arial" panose="020B0604020202020204"/>
                <a:cs typeface="Arial" panose="020B0604020202020204"/>
              </a:rPr>
              <a:t>those </a:t>
            </a:r>
            <a:r>
              <a:rPr sz="3200" spc="-5" dirty="0">
                <a:solidFill>
                  <a:srgbClr val="FFFFFF"/>
                </a:solidFill>
                <a:latin typeface="Arial" panose="020B0604020202020204"/>
                <a:cs typeface="Arial" panose="020B0604020202020204"/>
              </a:rPr>
              <a:t>components  </a:t>
            </a:r>
            <a:r>
              <a:rPr sz="3200" dirty="0">
                <a:solidFill>
                  <a:srgbClr val="FFFFFF"/>
                </a:solidFill>
                <a:latin typeface="Arial" panose="020B0604020202020204"/>
                <a:cs typeface="Arial" panose="020B0604020202020204"/>
              </a:rPr>
              <a:t>when </a:t>
            </a:r>
            <a:r>
              <a:rPr sz="3200" spc="-5" dirty="0">
                <a:solidFill>
                  <a:srgbClr val="FFFFFF"/>
                </a:solidFill>
                <a:latin typeface="Arial" panose="020B0604020202020204"/>
                <a:cs typeface="Arial" panose="020B0604020202020204"/>
              </a:rPr>
              <a:t>they </a:t>
            </a:r>
            <a:r>
              <a:rPr sz="3200" dirty="0">
                <a:solidFill>
                  <a:srgbClr val="FFFFFF"/>
                </a:solidFill>
                <a:latin typeface="Arial" panose="020B0604020202020204"/>
                <a:cs typeface="Arial" panose="020B0604020202020204"/>
              </a:rPr>
              <a:t>are close</a:t>
            </a:r>
            <a:r>
              <a:rPr sz="3200" spc="-80" dirty="0">
                <a:solidFill>
                  <a:srgbClr val="FFFFFF"/>
                </a:solidFill>
                <a:latin typeface="Arial" panose="020B0604020202020204"/>
                <a:cs typeface="Arial" panose="020B0604020202020204"/>
              </a:rPr>
              <a:t> </a:t>
            </a:r>
            <a:r>
              <a:rPr sz="3200" dirty="0">
                <a:solidFill>
                  <a:srgbClr val="FFFFFF"/>
                </a:solidFill>
                <a:latin typeface="Arial" panose="020B0604020202020204"/>
                <a:cs typeface="Arial" panose="020B0604020202020204"/>
              </a:rPr>
              <a:t>to</a:t>
            </a:r>
            <a:endParaRPr sz="3200">
              <a:latin typeface="Arial" panose="020B0604020202020204"/>
              <a:cs typeface="Arial" panose="020B0604020202020204"/>
            </a:endParaRPr>
          </a:p>
          <a:p>
            <a:pPr marL="12700">
              <a:lnSpc>
                <a:spcPct val="100000"/>
              </a:lnSpc>
              <a:spcBef>
                <a:spcPts val="755"/>
              </a:spcBef>
            </a:pPr>
            <a:r>
              <a:rPr sz="3200" dirty="0">
                <a:solidFill>
                  <a:srgbClr val="FFFFFF"/>
                </a:solidFill>
                <a:latin typeface="Arial" panose="020B0604020202020204"/>
                <a:cs typeface="Arial" panose="020B0604020202020204"/>
              </a:rPr>
              <a:t>a</a:t>
            </a:r>
            <a:r>
              <a:rPr sz="3200" spc="-5" dirty="0">
                <a:solidFill>
                  <a:srgbClr val="FFFFFF"/>
                </a:solidFill>
                <a:latin typeface="Arial" panose="020B0604020202020204"/>
                <a:cs typeface="Arial" panose="020B0604020202020204"/>
              </a:rPr>
              <a:t> failure.</a:t>
            </a:r>
            <a:endParaRPr sz="3200">
              <a:latin typeface="Arial" panose="020B0604020202020204"/>
              <a:cs typeface="Arial" panose="020B0604020202020204"/>
            </a:endParaRPr>
          </a:p>
        </p:txBody>
      </p:sp>
      <p:sp>
        <p:nvSpPr>
          <p:cNvPr id="6" name="object 6"/>
          <p:cNvSpPr txBox="1"/>
          <p:nvPr/>
        </p:nvSpPr>
        <p:spPr>
          <a:xfrm>
            <a:off x="10480040" y="4278833"/>
            <a:ext cx="4777740" cy="1193165"/>
          </a:xfrm>
          <a:prstGeom prst="rect">
            <a:avLst/>
          </a:prstGeom>
        </p:spPr>
        <p:txBody>
          <a:bodyPr vert="horz" wrap="square" lIns="0" tIns="13335" rIns="0" bIns="0" rtlCol="0">
            <a:spAutoFit/>
          </a:bodyPr>
          <a:lstStyle/>
          <a:p>
            <a:pPr marL="12700">
              <a:lnSpc>
                <a:spcPct val="100000"/>
              </a:lnSpc>
              <a:spcBef>
                <a:spcPts val="105"/>
              </a:spcBef>
            </a:pPr>
            <a:r>
              <a:rPr sz="7650" spc="-10" dirty="0">
                <a:solidFill>
                  <a:srgbClr val="1B1B1B"/>
                </a:solidFill>
                <a:latin typeface="Calibri" panose="020F0502020204030204"/>
                <a:cs typeface="Calibri" panose="020F0502020204030204"/>
              </a:rPr>
              <a:t>DOWNTIME</a:t>
            </a:r>
            <a:endParaRPr sz="7650">
              <a:latin typeface="Calibri" panose="020F0502020204030204"/>
              <a:cs typeface="Calibri" panose="020F0502020204030204"/>
            </a:endParaRPr>
          </a:p>
        </p:txBody>
      </p:sp>
      <p:sp>
        <p:nvSpPr>
          <p:cNvPr id="7" name="object 7"/>
          <p:cNvSpPr/>
          <p:nvPr/>
        </p:nvSpPr>
        <p:spPr>
          <a:xfrm>
            <a:off x="9825228" y="2072639"/>
            <a:ext cx="6141720" cy="61417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93995" y="0"/>
            <a:ext cx="794385" cy="10287000"/>
          </a:xfrm>
          <a:custGeom>
            <a:avLst/>
            <a:gdLst/>
            <a:ahLst/>
            <a:cxnLst/>
            <a:rect l="l" t="t" r="r" b="b"/>
            <a:pathLst>
              <a:path w="794384" h="10287000">
                <a:moveTo>
                  <a:pt x="0" y="10287000"/>
                </a:moveTo>
                <a:lnTo>
                  <a:pt x="794003" y="10287000"/>
                </a:lnTo>
                <a:lnTo>
                  <a:pt x="794003" y="0"/>
                </a:lnTo>
                <a:lnTo>
                  <a:pt x="0" y="0"/>
                </a:lnTo>
                <a:lnTo>
                  <a:pt x="0" y="10287000"/>
                </a:lnTo>
                <a:close/>
              </a:path>
            </a:pathLst>
          </a:custGeom>
          <a:solidFill>
            <a:srgbClr val="1B1B1B"/>
          </a:solidFill>
        </p:spPr>
        <p:txBody>
          <a:bodyPr wrap="square" lIns="0" tIns="0" rIns="0" bIns="0" rtlCol="0"/>
          <a:lstStyle/>
          <a:p>
            <a:endParaRPr/>
          </a:p>
        </p:txBody>
      </p:sp>
      <p:sp>
        <p:nvSpPr>
          <p:cNvPr id="3" name="object 3"/>
          <p:cNvSpPr/>
          <p:nvPr/>
        </p:nvSpPr>
        <p:spPr>
          <a:xfrm>
            <a:off x="0" y="0"/>
            <a:ext cx="8609330" cy="10287000"/>
          </a:xfrm>
          <a:custGeom>
            <a:avLst/>
            <a:gdLst/>
            <a:ahLst/>
            <a:cxnLst/>
            <a:rect l="l" t="t" r="r" b="b"/>
            <a:pathLst>
              <a:path w="8609330" h="10287000">
                <a:moveTo>
                  <a:pt x="0" y="10287000"/>
                </a:moveTo>
                <a:lnTo>
                  <a:pt x="8609076" y="10287000"/>
                </a:lnTo>
                <a:lnTo>
                  <a:pt x="8609076" y="0"/>
                </a:lnTo>
                <a:lnTo>
                  <a:pt x="0" y="0"/>
                </a:lnTo>
                <a:lnTo>
                  <a:pt x="0" y="10287000"/>
                </a:lnTo>
                <a:close/>
              </a:path>
            </a:pathLst>
          </a:custGeom>
          <a:solidFill>
            <a:srgbClr val="1B1B1B"/>
          </a:solidFill>
        </p:spPr>
        <p:txBody>
          <a:bodyPr wrap="square" lIns="0" tIns="0" rIns="0" bIns="0" rtlCol="0"/>
          <a:lstStyle/>
          <a:p>
            <a:endParaRPr/>
          </a:p>
        </p:txBody>
      </p:sp>
      <p:sp>
        <p:nvSpPr>
          <p:cNvPr id="4" name="object 4"/>
          <p:cNvSpPr/>
          <p:nvPr/>
        </p:nvSpPr>
        <p:spPr>
          <a:xfrm>
            <a:off x="8609076" y="0"/>
            <a:ext cx="8884920" cy="10287000"/>
          </a:xfrm>
          <a:custGeom>
            <a:avLst/>
            <a:gdLst/>
            <a:ahLst/>
            <a:cxnLst/>
            <a:rect l="l" t="t" r="r" b="b"/>
            <a:pathLst>
              <a:path w="8884919" h="10287000">
                <a:moveTo>
                  <a:pt x="0" y="10287000"/>
                </a:moveTo>
                <a:lnTo>
                  <a:pt x="8884920" y="10287000"/>
                </a:lnTo>
                <a:lnTo>
                  <a:pt x="8884920" y="0"/>
                </a:lnTo>
                <a:lnTo>
                  <a:pt x="0" y="0"/>
                </a:lnTo>
                <a:lnTo>
                  <a:pt x="0" y="1028700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9132189" y="393167"/>
            <a:ext cx="7600950" cy="1512570"/>
          </a:xfrm>
          <a:prstGeom prst="rect">
            <a:avLst/>
          </a:prstGeom>
        </p:spPr>
        <p:txBody>
          <a:bodyPr vert="horz" wrap="square" lIns="0" tIns="81915" rIns="0" bIns="0" rtlCol="0">
            <a:spAutoFit/>
          </a:bodyPr>
          <a:lstStyle/>
          <a:p>
            <a:pPr marL="12700">
              <a:lnSpc>
                <a:spcPct val="100000"/>
              </a:lnSpc>
              <a:spcBef>
                <a:spcPts val="645"/>
              </a:spcBef>
              <a:tabLst>
                <a:tab pos="506095" algn="l"/>
              </a:tabLst>
            </a:pPr>
            <a:r>
              <a:rPr sz="2800" b="1" spc="-5" dirty="0">
                <a:solidFill>
                  <a:srgbClr val="1B1B1B"/>
                </a:solidFill>
                <a:latin typeface="Arial" panose="020B0604020202020204"/>
                <a:cs typeface="Arial" panose="020B0604020202020204"/>
              </a:rPr>
              <a:t>1.	Establish</a:t>
            </a:r>
            <a:r>
              <a:rPr sz="2800" b="1" spc="5" dirty="0">
                <a:solidFill>
                  <a:srgbClr val="1B1B1B"/>
                </a:solidFill>
                <a:latin typeface="Arial" panose="020B0604020202020204"/>
                <a:cs typeface="Arial" panose="020B0604020202020204"/>
              </a:rPr>
              <a:t> </a:t>
            </a:r>
            <a:r>
              <a:rPr sz="2800" b="1" spc="-5" dirty="0">
                <a:solidFill>
                  <a:srgbClr val="1B1B1B"/>
                </a:solidFill>
                <a:latin typeface="Arial" panose="020B0604020202020204"/>
                <a:cs typeface="Arial" panose="020B0604020202020204"/>
              </a:rPr>
              <a:t>baselines</a:t>
            </a:r>
            <a:endParaRPr sz="2800">
              <a:latin typeface="Arial" panose="020B0604020202020204"/>
              <a:cs typeface="Arial" panose="020B0604020202020204"/>
            </a:endParaRPr>
          </a:p>
          <a:p>
            <a:pPr marL="12700" marR="5080">
              <a:lnSpc>
                <a:spcPct val="116000"/>
              </a:lnSpc>
            </a:pPr>
            <a:r>
              <a:rPr sz="2800" spc="-5" dirty="0">
                <a:solidFill>
                  <a:srgbClr val="1B1B1B"/>
                </a:solidFill>
              </a:rPr>
              <a:t>The maintenance </a:t>
            </a:r>
            <a:r>
              <a:rPr sz="2800" dirty="0">
                <a:solidFill>
                  <a:srgbClr val="1B1B1B"/>
                </a:solidFill>
              </a:rPr>
              <a:t>team establishes acceptable  </a:t>
            </a:r>
            <a:r>
              <a:rPr sz="2800" spc="-5" dirty="0">
                <a:solidFill>
                  <a:srgbClr val="1B1B1B"/>
                </a:solidFill>
              </a:rPr>
              <a:t>condition limits </a:t>
            </a:r>
            <a:r>
              <a:rPr sz="2800" dirty="0">
                <a:solidFill>
                  <a:srgbClr val="1B1B1B"/>
                </a:solidFill>
              </a:rPr>
              <a:t>for </a:t>
            </a:r>
            <a:r>
              <a:rPr sz="2800" spc="-5" dirty="0">
                <a:solidFill>
                  <a:srgbClr val="1B1B1B"/>
                </a:solidFill>
              </a:rPr>
              <a:t>assets </a:t>
            </a:r>
            <a:r>
              <a:rPr sz="2800" dirty="0">
                <a:solidFill>
                  <a:srgbClr val="1B1B1B"/>
                </a:solidFill>
              </a:rPr>
              <a:t>that </a:t>
            </a:r>
            <a:r>
              <a:rPr sz="2800" spc="-5" dirty="0">
                <a:solidFill>
                  <a:srgbClr val="1B1B1B"/>
                </a:solidFill>
              </a:rPr>
              <a:t>will have</a:t>
            </a:r>
            <a:r>
              <a:rPr sz="2800" spc="55" dirty="0">
                <a:solidFill>
                  <a:srgbClr val="1B1B1B"/>
                </a:solidFill>
              </a:rPr>
              <a:t> </a:t>
            </a:r>
            <a:r>
              <a:rPr sz="2800" dirty="0">
                <a:solidFill>
                  <a:srgbClr val="1B1B1B"/>
                </a:solidFill>
              </a:rPr>
              <a:t>sensors.</a:t>
            </a:r>
            <a:endParaRPr sz="2800"/>
          </a:p>
        </p:txBody>
      </p:sp>
      <p:sp>
        <p:nvSpPr>
          <p:cNvPr id="6" name="object 6"/>
          <p:cNvSpPr txBox="1"/>
          <p:nvPr/>
        </p:nvSpPr>
        <p:spPr>
          <a:xfrm>
            <a:off x="9132189" y="2375797"/>
            <a:ext cx="7503795" cy="2501900"/>
          </a:xfrm>
          <a:prstGeom prst="rect">
            <a:avLst/>
          </a:prstGeom>
        </p:spPr>
        <p:txBody>
          <a:bodyPr vert="horz" wrap="square" lIns="0" tIns="12065" rIns="0" bIns="0" rtlCol="0">
            <a:spAutoFit/>
          </a:bodyPr>
          <a:lstStyle/>
          <a:p>
            <a:pPr marL="12700" marR="5080">
              <a:lnSpc>
                <a:spcPct val="116000"/>
              </a:lnSpc>
              <a:spcBef>
                <a:spcPts val="95"/>
              </a:spcBef>
            </a:pPr>
            <a:r>
              <a:rPr sz="2800" b="1" spc="-5" dirty="0">
                <a:solidFill>
                  <a:srgbClr val="1B1B1B"/>
                </a:solidFill>
                <a:latin typeface="Arial" panose="020B0604020202020204"/>
                <a:cs typeface="Arial" panose="020B0604020202020204"/>
              </a:rPr>
              <a:t>2. Install Internet of Things (IoT) devices  </a:t>
            </a:r>
            <a:r>
              <a:rPr sz="2800" spc="-5" dirty="0">
                <a:solidFill>
                  <a:srgbClr val="1B1B1B"/>
                </a:solidFill>
                <a:latin typeface="Arial" panose="020B0604020202020204"/>
                <a:cs typeface="Arial" panose="020B0604020202020204"/>
              </a:rPr>
              <a:t>The </a:t>
            </a:r>
            <a:r>
              <a:rPr sz="2800" dirty="0">
                <a:solidFill>
                  <a:srgbClr val="1B1B1B"/>
                </a:solidFill>
                <a:latin typeface="Arial" panose="020B0604020202020204"/>
                <a:cs typeface="Arial" panose="020B0604020202020204"/>
              </a:rPr>
              <a:t>relevant sensor </a:t>
            </a:r>
            <a:r>
              <a:rPr sz="2800" spc="-5" dirty="0">
                <a:solidFill>
                  <a:srgbClr val="1B1B1B"/>
                </a:solidFill>
                <a:latin typeface="Arial" panose="020B0604020202020204"/>
                <a:cs typeface="Arial" panose="020B0604020202020204"/>
              </a:rPr>
              <a:t>is </a:t>
            </a:r>
            <a:r>
              <a:rPr sz="2800" spc="-10" dirty="0">
                <a:solidFill>
                  <a:srgbClr val="1B1B1B"/>
                </a:solidFill>
                <a:latin typeface="Arial" panose="020B0604020202020204"/>
                <a:cs typeface="Arial" panose="020B0604020202020204"/>
              </a:rPr>
              <a:t>affixed </a:t>
            </a:r>
            <a:r>
              <a:rPr sz="2800" spc="-5" dirty="0">
                <a:solidFill>
                  <a:srgbClr val="1B1B1B"/>
                </a:solidFill>
                <a:latin typeface="Arial" panose="020B0604020202020204"/>
                <a:cs typeface="Arial" panose="020B0604020202020204"/>
              </a:rPr>
              <a:t>to the </a:t>
            </a:r>
            <a:r>
              <a:rPr sz="2800" dirty="0">
                <a:solidFill>
                  <a:srgbClr val="1B1B1B"/>
                </a:solidFill>
                <a:latin typeface="Arial" panose="020B0604020202020204"/>
                <a:cs typeface="Arial" panose="020B0604020202020204"/>
              </a:rPr>
              <a:t>asset. </a:t>
            </a:r>
            <a:r>
              <a:rPr sz="2800" spc="-10" dirty="0">
                <a:solidFill>
                  <a:srgbClr val="1B1B1B"/>
                </a:solidFill>
                <a:latin typeface="Arial" panose="020B0604020202020204"/>
                <a:cs typeface="Arial" panose="020B0604020202020204"/>
              </a:rPr>
              <a:t>For  </a:t>
            </a:r>
            <a:r>
              <a:rPr sz="2800" dirty="0">
                <a:solidFill>
                  <a:srgbClr val="1B1B1B"/>
                </a:solidFill>
                <a:latin typeface="Arial" panose="020B0604020202020204"/>
                <a:cs typeface="Arial" panose="020B0604020202020204"/>
              </a:rPr>
              <a:t>instance, </a:t>
            </a:r>
            <a:r>
              <a:rPr sz="2800" spc="-5" dirty="0">
                <a:solidFill>
                  <a:srgbClr val="1B1B1B"/>
                </a:solidFill>
                <a:latin typeface="Arial" panose="020B0604020202020204"/>
                <a:cs typeface="Arial" panose="020B0604020202020204"/>
              </a:rPr>
              <a:t>a vibration meter is </a:t>
            </a:r>
            <a:r>
              <a:rPr sz="2800" spc="-10" dirty="0">
                <a:solidFill>
                  <a:srgbClr val="1B1B1B"/>
                </a:solidFill>
                <a:latin typeface="Arial" panose="020B0604020202020204"/>
                <a:cs typeface="Arial" panose="020B0604020202020204"/>
              </a:rPr>
              <a:t>affixed </a:t>
            </a:r>
            <a:r>
              <a:rPr sz="2800" spc="-5" dirty="0">
                <a:solidFill>
                  <a:srgbClr val="1B1B1B"/>
                </a:solidFill>
                <a:latin typeface="Arial" panose="020B0604020202020204"/>
                <a:cs typeface="Arial" panose="020B0604020202020204"/>
              </a:rPr>
              <a:t>to a  mechanical </a:t>
            </a:r>
            <a:r>
              <a:rPr sz="2800" dirty="0">
                <a:solidFill>
                  <a:srgbClr val="1B1B1B"/>
                </a:solidFill>
                <a:latin typeface="Arial" panose="020B0604020202020204"/>
                <a:cs typeface="Arial" panose="020B0604020202020204"/>
              </a:rPr>
              <a:t>asset </a:t>
            </a:r>
            <a:r>
              <a:rPr sz="2800" spc="-5" dirty="0">
                <a:solidFill>
                  <a:srgbClr val="1B1B1B"/>
                </a:solidFill>
                <a:latin typeface="Arial" panose="020B0604020202020204"/>
                <a:cs typeface="Arial" panose="020B0604020202020204"/>
              </a:rPr>
              <a:t>with </a:t>
            </a:r>
            <a:r>
              <a:rPr sz="2800" dirty="0">
                <a:solidFill>
                  <a:srgbClr val="1B1B1B"/>
                </a:solidFill>
                <a:latin typeface="Arial" panose="020B0604020202020204"/>
                <a:cs typeface="Arial" panose="020B0604020202020204"/>
              </a:rPr>
              <a:t>gears </a:t>
            </a:r>
            <a:r>
              <a:rPr sz="2800" spc="-5" dirty="0">
                <a:solidFill>
                  <a:srgbClr val="1B1B1B"/>
                </a:solidFill>
                <a:latin typeface="Arial" panose="020B0604020202020204"/>
                <a:cs typeface="Arial" panose="020B0604020202020204"/>
              </a:rPr>
              <a:t>and a </a:t>
            </a:r>
            <a:r>
              <a:rPr sz="2800" dirty="0">
                <a:solidFill>
                  <a:srgbClr val="1B1B1B"/>
                </a:solidFill>
                <a:latin typeface="Arial" panose="020B0604020202020204"/>
                <a:cs typeface="Arial" panose="020B0604020202020204"/>
              </a:rPr>
              <a:t>temperature  </a:t>
            </a:r>
            <a:r>
              <a:rPr sz="2800" spc="-5" dirty="0">
                <a:solidFill>
                  <a:srgbClr val="1B1B1B"/>
                </a:solidFill>
                <a:latin typeface="Arial" panose="020B0604020202020204"/>
                <a:cs typeface="Arial" panose="020B0604020202020204"/>
              </a:rPr>
              <a:t>sensor is attached to a</a:t>
            </a:r>
            <a:r>
              <a:rPr sz="2800" spc="15" dirty="0">
                <a:solidFill>
                  <a:srgbClr val="1B1B1B"/>
                </a:solidFill>
                <a:latin typeface="Arial" panose="020B0604020202020204"/>
                <a:cs typeface="Arial" panose="020B0604020202020204"/>
              </a:rPr>
              <a:t> </a:t>
            </a:r>
            <a:r>
              <a:rPr sz="2800" spc="-25" dirty="0">
                <a:solidFill>
                  <a:srgbClr val="1B1B1B"/>
                </a:solidFill>
                <a:latin typeface="Arial" panose="020B0604020202020204"/>
                <a:cs typeface="Arial" panose="020B0604020202020204"/>
              </a:rPr>
              <a:t>boiler.</a:t>
            </a:r>
            <a:endParaRPr sz="2800">
              <a:latin typeface="Arial" panose="020B0604020202020204"/>
              <a:cs typeface="Arial" panose="020B0604020202020204"/>
            </a:endParaRPr>
          </a:p>
        </p:txBody>
      </p:sp>
      <p:sp>
        <p:nvSpPr>
          <p:cNvPr id="7" name="object 7"/>
          <p:cNvSpPr txBox="1"/>
          <p:nvPr/>
        </p:nvSpPr>
        <p:spPr>
          <a:xfrm>
            <a:off x="9132189" y="5347868"/>
            <a:ext cx="7852409" cy="1511300"/>
          </a:xfrm>
          <a:prstGeom prst="rect">
            <a:avLst/>
          </a:prstGeom>
        </p:spPr>
        <p:txBody>
          <a:bodyPr vert="horz" wrap="square" lIns="0" tIns="81280" rIns="0" bIns="0" rtlCol="0">
            <a:spAutoFit/>
          </a:bodyPr>
          <a:lstStyle/>
          <a:p>
            <a:pPr marL="12700">
              <a:lnSpc>
                <a:spcPct val="100000"/>
              </a:lnSpc>
              <a:spcBef>
                <a:spcPts val="640"/>
              </a:spcBef>
            </a:pPr>
            <a:r>
              <a:rPr sz="2800" b="1" spc="-5" dirty="0">
                <a:solidFill>
                  <a:srgbClr val="1B1B1B"/>
                </a:solidFill>
                <a:latin typeface="Arial" panose="020B0604020202020204"/>
                <a:cs typeface="Arial" panose="020B0604020202020204"/>
              </a:rPr>
              <a:t>3. Connect devices to</a:t>
            </a:r>
            <a:r>
              <a:rPr sz="2800" b="1" spc="70" dirty="0">
                <a:solidFill>
                  <a:srgbClr val="1B1B1B"/>
                </a:solidFill>
                <a:latin typeface="Arial" panose="020B0604020202020204"/>
                <a:cs typeface="Arial" panose="020B0604020202020204"/>
              </a:rPr>
              <a:t> </a:t>
            </a:r>
            <a:r>
              <a:rPr sz="2800" b="1" spc="-5" dirty="0">
                <a:solidFill>
                  <a:srgbClr val="1B1B1B"/>
                </a:solidFill>
                <a:latin typeface="Arial" panose="020B0604020202020204"/>
                <a:cs typeface="Arial" panose="020B0604020202020204"/>
              </a:rPr>
              <a:t>software</a:t>
            </a:r>
            <a:endParaRPr sz="2800">
              <a:latin typeface="Arial" panose="020B0604020202020204"/>
              <a:cs typeface="Arial" panose="020B0604020202020204"/>
            </a:endParaRPr>
          </a:p>
          <a:p>
            <a:pPr marL="12700" marR="5080">
              <a:lnSpc>
                <a:spcPct val="116000"/>
              </a:lnSpc>
            </a:pPr>
            <a:r>
              <a:rPr sz="2800" spc="-5" dirty="0">
                <a:solidFill>
                  <a:srgbClr val="1B1B1B"/>
                </a:solidFill>
                <a:latin typeface="Arial" panose="020B0604020202020204"/>
                <a:cs typeface="Arial" panose="020B0604020202020204"/>
              </a:rPr>
              <a:t>The IoT </a:t>
            </a:r>
            <a:r>
              <a:rPr sz="2800" dirty="0">
                <a:solidFill>
                  <a:srgbClr val="1B1B1B"/>
                </a:solidFill>
                <a:latin typeface="Arial" panose="020B0604020202020204"/>
                <a:cs typeface="Arial" panose="020B0604020202020204"/>
              </a:rPr>
              <a:t>device </a:t>
            </a:r>
            <a:r>
              <a:rPr sz="2800" spc="-5" dirty="0">
                <a:solidFill>
                  <a:srgbClr val="1B1B1B"/>
                </a:solidFill>
                <a:latin typeface="Arial" panose="020B0604020202020204"/>
                <a:cs typeface="Arial" panose="020B0604020202020204"/>
              </a:rPr>
              <a:t>is connected to remote </a:t>
            </a:r>
            <a:r>
              <a:rPr sz="2800" dirty="0">
                <a:solidFill>
                  <a:srgbClr val="1B1B1B"/>
                </a:solidFill>
                <a:latin typeface="Arial" panose="020B0604020202020204"/>
                <a:cs typeface="Arial" panose="020B0604020202020204"/>
              </a:rPr>
              <a:t>dashboard  </a:t>
            </a:r>
            <a:r>
              <a:rPr sz="2800" spc="-5" dirty="0">
                <a:solidFill>
                  <a:srgbClr val="1B1B1B"/>
                </a:solidFill>
                <a:latin typeface="Arial" panose="020B0604020202020204"/>
                <a:cs typeface="Arial" panose="020B0604020202020204"/>
              </a:rPr>
              <a:t>where data is collected </a:t>
            </a:r>
            <a:r>
              <a:rPr sz="2800" dirty="0">
                <a:solidFill>
                  <a:srgbClr val="1B1B1B"/>
                </a:solidFill>
                <a:latin typeface="Arial" panose="020B0604020202020204"/>
                <a:cs typeface="Arial" panose="020B0604020202020204"/>
              </a:rPr>
              <a:t>and</a:t>
            </a:r>
            <a:r>
              <a:rPr sz="2800" spc="30" dirty="0">
                <a:solidFill>
                  <a:srgbClr val="1B1B1B"/>
                </a:solidFill>
                <a:latin typeface="Arial" panose="020B0604020202020204"/>
                <a:cs typeface="Arial" panose="020B0604020202020204"/>
              </a:rPr>
              <a:t> </a:t>
            </a:r>
            <a:r>
              <a:rPr sz="2800" dirty="0">
                <a:solidFill>
                  <a:srgbClr val="1B1B1B"/>
                </a:solidFill>
                <a:latin typeface="Arial" panose="020B0604020202020204"/>
                <a:cs typeface="Arial" panose="020B0604020202020204"/>
              </a:rPr>
              <a:t>analyzed.</a:t>
            </a:r>
            <a:endParaRPr sz="2800">
              <a:latin typeface="Arial" panose="020B0604020202020204"/>
              <a:cs typeface="Arial" panose="020B0604020202020204"/>
            </a:endParaRPr>
          </a:p>
        </p:txBody>
      </p:sp>
      <p:sp>
        <p:nvSpPr>
          <p:cNvPr id="8" name="object 8"/>
          <p:cNvSpPr txBox="1"/>
          <p:nvPr/>
        </p:nvSpPr>
        <p:spPr>
          <a:xfrm>
            <a:off x="9132189" y="7329322"/>
            <a:ext cx="7918450" cy="2502535"/>
          </a:xfrm>
          <a:prstGeom prst="rect">
            <a:avLst/>
          </a:prstGeom>
        </p:spPr>
        <p:txBody>
          <a:bodyPr vert="horz" wrap="square" lIns="0" tIns="81280" rIns="0" bIns="0" rtlCol="0">
            <a:spAutoFit/>
          </a:bodyPr>
          <a:lstStyle/>
          <a:p>
            <a:pPr marL="12700">
              <a:lnSpc>
                <a:spcPct val="100000"/>
              </a:lnSpc>
              <a:spcBef>
                <a:spcPts val="640"/>
              </a:spcBef>
            </a:pPr>
            <a:r>
              <a:rPr sz="2800" b="1" spc="-5" dirty="0">
                <a:solidFill>
                  <a:srgbClr val="1B1B1B"/>
                </a:solidFill>
                <a:latin typeface="Arial" panose="020B0604020202020204"/>
                <a:cs typeface="Arial" panose="020B0604020202020204"/>
              </a:rPr>
              <a:t>4. Schedule</a:t>
            </a:r>
            <a:r>
              <a:rPr sz="2800" b="1" spc="30" dirty="0">
                <a:solidFill>
                  <a:srgbClr val="1B1B1B"/>
                </a:solidFill>
                <a:latin typeface="Arial" panose="020B0604020202020204"/>
                <a:cs typeface="Arial" panose="020B0604020202020204"/>
              </a:rPr>
              <a:t> </a:t>
            </a:r>
            <a:r>
              <a:rPr sz="2800" b="1" spc="-5" dirty="0">
                <a:solidFill>
                  <a:srgbClr val="1B1B1B"/>
                </a:solidFill>
                <a:latin typeface="Arial" panose="020B0604020202020204"/>
                <a:cs typeface="Arial" panose="020B0604020202020204"/>
              </a:rPr>
              <a:t>maintenance</a:t>
            </a:r>
            <a:endParaRPr sz="2800">
              <a:latin typeface="Arial" panose="020B0604020202020204"/>
              <a:cs typeface="Arial" panose="020B0604020202020204"/>
            </a:endParaRPr>
          </a:p>
          <a:p>
            <a:pPr marL="12700" marR="5080">
              <a:lnSpc>
                <a:spcPct val="116000"/>
              </a:lnSpc>
            </a:pPr>
            <a:r>
              <a:rPr sz="2800" dirty="0">
                <a:solidFill>
                  <a:srgbClr val="1B1B1B"/>
                </a:solidFill>
                <a:latin typeface="Arial" panose="020B0604020202020204"/>
                <a:cs typeface="Arial" panose="020B0604020202020204"/>
              </a:rPr>
              <a:t>Inspections </a:t>
            </a:r>
            <a:r>
              <a:rPr sz="2800" spc="-5" dirty="0">
                <a:solidFill>
                  <a:srgbClr val="1B1B1B"/>
                </a:solidFill>
                <a:latin typeface="Arial" panose="020B0604020202020204"/>
                <a:cs typeface="Arial" panose="020B0604020202020204"/>
              </a:rPr>
              <a:t>are </a:t>
            </a:r>
            <a:r>
              <a:rPr sz="2800" dirty="0">
                <a:solidFill>
                  <a:srgbClr val="1B1B1B"/>
                </a:solidFill>
                <a:latin typeface="Arial" panose="020B0604020202020204"/>
                <a:cs typeface="Arial" panose="020B0604020202020204"/>
              </a:rPr>
              <a:t>automatically triggered </a:t>
            </a:r>
            <a:r>
              <a:rPr sz="2800" spc="-5" dirty="0">
                <a:solidFill>
                  <a:srgbClr val="1B1B1B"/>
                </a:solidFill>
                <a:latin typeface="Arial" panose="020B0604020202020204"/>
                <a:cs typeface="Arial" panose="020B0604020202020204"/>
              </a:rPr>
              <a:t>by a  CMMS when the </a:t>
            </a:r>
            <a:r>
              <a:rPr sz="2800" dirty="0">
                <a:solidFill>
                  <a:srgbClr val="1B1B1B"/>
                </a:solidFill>
                <a:latin typeface="Arial" panose="020B0604020202020204"/>
                <a:cs typeface="Arial" panose="020B0604020202020204"/>
              </a:rPr>
              <a:t>condition </a:t>
            </a:r>
            <a:r>
              <a:rPr sz="2800" spc="-5" dirty="0">
                <a:solidFill>
                  <a:srgbClr val="1B1B1B"/>
                </a:solidFill>
                <a:latin typeface="Arial" panose="020B0604020202020204"/>
                <a:cs typeface="Arial" panose="020B0604020202020204"/>
              </a:rPr>
              <a:t>limit is exceeded or the  person monitoring the dashboard schedules the  inspection</a:t>
            </a:r>
            <a:r>
              <a:rPr sz="2800" spc="-10" dirty="0">
                <a:solidFill>
                  <a:srgbClr val="1B1B1B"/>
                </a:solidFill>
                <a:latin typeface="Arial" panose="020B0604020202020204"/>
                <a:cs typeface="Arial" panose="020B0604020202020204"/>
              </a:rPr>
              <a:t> </a:t>
            </a:r>
            <a:r>
              <a:rPr sz="2800" spc="-25" dirty="0">
                <a:solidFill>
                  <a:srgbClr val="1B1B1B"/>
                </a:solidFill>
                <a:latin typeface="Arial" panose="020B0604020202020204"/>
                <a:cs typeface="Arial" panose="020B0604020202020204"/>
              </a:rPr>
              <a:t>manually.</a:t>
            </a:r>
            <a:endParaRPr sz="2800">
              <a:latin typeface="Arial" panose="020B0604020202020204"/>
              <a:cs typeface="Arial" panose="020B0604020202020204"/>
            </a:endParaRPr>
          </a:p>
        </p:txBody>
      </p:sp>
      <p:sp>
        <p:nvSpPr>
          <p:cNvPr id="9" name="object 9"/>
          <p:cNvSpPr/>
          <p:nvPr/>
        </p:nvSpPr>
        <p:spPr>
          <a:xfrm>
            <a:off x="534923" y="2627376"/>
            <a:ext cx="7644383" cy="6630924"/>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683463" y="655066"/>
            <a:ext cx="7240270" cy="1493520"/>
          </a:xfrm>
          <a:prstGeom prst="rect">
            <a:avLst/>
          </a:prstGeom>
        </p:spPr>
        <p:txBody>
          <a:bodyPr vert="horz" wrap="square" lIns="0" tIns="8255" rIns="0" bIns="0" rtlCol="0">
            <a:spAutoFit/>
          </a:bodyPr>
          <a:lstStyle/>
          <a:p>
            <a:pPr marL="368935" marR="5080" indent="-356870">
              <a:lnSpc>
                <a:spcPct val="101000"/>
              </a:lnSpc>
              <a:spcBef>
                <a:spcPts val="65"/>
              </a:spcBef>
            </a:pPr>
            <a:r>
              <a:rPr sz="4800" dirty="0">
                <a:solidFill>
                  <a:srgbClr val="FFFFFF"/>
                </a:solidFill>
                <a:latin typeface="Arial" panose="020B0604020202020204"/>
                <a:cs typeface="Arial" panose="020B0604020202020204"/>
              </a:rPr>
              <a:t>HOW DOES</a:t>
            </a:r>
            <a:r>
              <a:rPr sz="4800" spc="-100" dirty="0">
                <a:solidFill>
                  <a:srgbClr val="FFFFFF"/>
                </a:solidFill>
                <a:latin typeface="Arial" panose="020B0604020202020204"/>
                <a:cs typeface="Arial" panose="020B0604020202020204"/>
              </a:rPr>
              <a:t> </a:t>
            </a:r>
            <a:r>
              <a:rPr sz="4800" dirty="0">
                <a:solidFill>
                  <a:srgbClr val="FFFFFF"/>
                </a:solidFill>
                <a:latin typeface="Arial" panose="020B0604020202020204"/>
                <a:cs typeface="Arial" panose="020B0604020202020204"/>
              </a:rPr>
              <a:t>PREDICTIVE  </a:t>
            </a:r>
            <a:r>
              <a:rPr sz="4800" spc="-5" dirty="0">
                <a:solidFill>
                  <a:srgbClr val="FFFFFF"/>
                </a:solidFill>
                <a:latin typeface="Arial" panose="020B0604020202020204"/>
                <a:cs typeface="Arial" panose="020B0604020202020204"/>
              </a:rPr>
              <a:t>MAINTENANCE</a:t>
            </a:r>
            <a:r>
              <a:rPr sz="4800" spc="-10" dirty="0">
                <a:solidFill>
                  <a:srgbClr val="FFFFFF"/>
                </a:solidFill>
                <a:latin typeface="Arial" panose="020B0604020202020204"/>
                <a:cs typeface="Arial" panose="020B0604020202020204"/>
              </a:rPr>
              <a:t> </a:t>
            </a:r>
            <a:r>
              <a:rPr sz="4800" spc="-5" dirty="0">
                <a:solidFill>
                  <a:srgbClr val="FFFFFF"/>
                </a:solidFill>
                <a:latin typeface="Arial" panose="020B0604020202020204"/>
                <a:cs typeface="Arial" panose="020B0604020202020204"/>
              </a:rPr>
              <a:t>WORK</a:t>
            </a:r>
            <a:endParaRPr sz="4800">
              <a:latin typeface="Arial" panose="020B0604020202020204"/>
              <a:cs typeface="Arial" panose="020B060402020202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2631</Words>
  <Application>Microsoft Office PowerPoint</Application>
  <PresentationFormat>Custom</PresentationFormat>
  <Paragraphs>260</Paragraphs>
  <Slides>37</Slides>
  <Notes>2</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Lucida Sans</vt:lpstr>
      <vt:lpstr>Lucida Sans Unicode</vt:lpstr>
      <vt:lpstr>medium-content-serif-font</vt:lpstr>
      <vt:lpstr>Tahoma</vt:lpstr>
      <vt:lpstr>Times New Roman</vt:lpstr>
      <vt:lpstr>Wingdings</vt:lpstr>
      <vt:lpstr>Office Theme</vt:lpstr>
      <vt:lpstr>PowerPoint Presentation</vt:lpstr>
      <vt:lpstr>THE  TEAM</vt:lpstr>
      <vt:lpstr>Industrial Workflow</vt:lpstr>
      <vt:lpstr>Agenda</vt:lpstr>
      <vt:lpstr>PowerPoint Presentation</vt:lpstr>
      <vt:lpstr>Reactive Maintenance</vt:lpstr>
      <vt:lpstr>Predictive Maintenance</vt:lpstr>
      <vt:lpstr>Goal</vt:lpstr>
      <vt:lpstr>1. Establish baselines The maintenance team establishes acceptable  condition limits for assets that will have sensors.</vt:lpstr>
      <vt:lpstr>HOW DOES PREDICTIVE MAINTENANCE WORK</vt:lpstr>
      <vt:lpstr>Use Cases For PM </vt:lpstr>
      <vt:lpstr>OBJECTIVE</vt:lpstr>
      <vt:lpstr>PowerPoint Presentation</vt:lpstr>
      <vt:lpstr>PowerPoint Presentation</vt:lpstr>
      <vt:lpstr>PowerPoint Presentation</vt:lpstr>
      <vt:lpstr>Bagging</vt:lpstr>
      <vt:lpstr>PowerPoint Presentation</vt:lpstr>
      <vt:lpstr>Boosting</vt:lpstr>
      <vt:lpstr>Random Forest</vt:lpstr>
      <vt:lpstr>Random Forest</vt:lpstr>
      <vt:lpstr>Gradient Boosting</vt:lpstr>
      <vt:lpstr>Gradient Boosting Explained</vt:lpstr>
      <vt:lpstr>Gradient Boosting Explained</vt:lpstr>
      <vt:lpstr>PowerPoint Presentation</vt:lpstr>
      <vt:lpstr>Data Description</vt:lpstr>
      <vt:lpstr>Data Description</vt:lpstr>
      <vt:lpstr>Data Description</vt:lpstr>
      <vt:lpstr>Data visualization----Done in Tableau</vt:lpstr>
      <vt:lpstr>Preprocessing Steps</vt:lpstr>
      <vt:lpstr>PowerPoint Presentation</vt:lpstr>
      <vt:lpstr>PowerPoint Presentation</vt:lpstr>
      <vt:lpstr>PowerPoint Presentation</vt:lpstr>
      <vt:lpstr>Evaluation Metrics</vt:lpstr>
      <vt:lpstr>Typical performance metrics used to evaluate PdM models are   Accuracy is the most popular metric used for describing a classifier's performance. But accuracy is sensitive to data distributions, and is an ineffective measure for scenarios with imbalanced data sets. Other metrics are used instead. Tools like confusion matrix are used to compute and reason about accuracy of the model.  Precision: of PdM models relate to the rate of false alarms. Lower precision of the model generally corresponds to a higher rate of false alarms.  Recall rate: Denotes how many of the failures in the test set were correctly identified by the model. Higher recall rates mean the model is successful in identifying the true failures.  F1 score is the harmonic average of precision and recall, with its value ranging between 0 (worst) to 1 (best).</vt:lpstr>
      <vt:lpstr>PowerPoint Presentation</vt:lpstr>
      <vt:lpstr>PowerPoint Presentation</vt:lpstr>
      <vt:lpstr>Decision Tree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Maintenance  </dc:title>
  <dc:creator/>
  <cp:lastModifiedBy>MOHAMMED AZEEEM</cp:lastModifiedBy>
  <cp:revision>14</cp:revision>
  <dcterms:created xsi:type="dcterms:W3CDTF">2020-09-11T16:10:00Z</dcterms:created>
  <dcterms:modified xsi:type="dcterms:W3CDTF">2020-09-16T20:24:49Z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2020-09-11T00:00:00Z</vt:filetime>
  </property>
  <property fmtid="{D5CDD505-2E9C-101B-9397-08002B2CF9AE}" pid="3" name="Creator">
    <vt:lpwstr>Microsoft® PowerPoint® for Microsoft 365</vt:lpwstr>
  </property>
  <property fmtid="{D5CDD505-2E9C-101B-9397-08002B2CF9AE}" pid="4" name="LastSaved">
    <vt:filetime>2020-09-11T00:00:00Z</vt:filetime>
  </property>
  <property fmtid="{D5CDD505-2E9C-101B-9397-08002B2CF9AE}" pid="5" name="KSOProductBuildVer">
    <vt:lpwstr>1033-11.2.0.9665</vt:lpwstr>
  </property>
</Properties>
</file>